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8" r:id="rId4"/>
  </p:sldMasterIdLst>
  <p:notesMasterIdLst>
    <p:notesMasterId r:id="rId17"/>
  </p:notesMasterIdLst>
  <p:sldIdLst>
    <p:sldId id="256" r:id="rId5"/>
    <p:sldId id="301" r:id="rId6"/>
    <p:sldId id="302" r:id="rId7"/>
    <p:sldId id="304" r:id="rId8"/>
    <p:sldId id="305" r:id="rId9"/>
    <p:sldId id="306" r:id="rId10"/>
    <p:sldId id="307" r:id="rId11"/>
    <p:sldId id="308" r:id="rId12"/>
    <p:sldId id="309" r:id="rId13"/>
    <p:sldId id="267" r:id="rId14"/>
    <p:sldId id="310"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598D"/>
    <a:srgbClr val="646C92"/>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9" autoAdjust="0"/>
    <p:restoredTop sz="95934"/>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11/10/2023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984522" y="874663"/>
            <a:ext cx="4650901" cy="2334637"/>
          </a:xfrm>
        </p:spPr>
        <p:txBody>
          <a:bodyPr>
            <a:normAutofit/>
          </a:bodyPr>
          <a:lstStyle>
            <a:lvl1pPr algn="ctr">
              <a:defRPr sz="4800"/>
            </a:lvl1pPr>
          </a:lstStyle>
          <a:p>
            <a:r>
              <a:rPr lang="en-US"/>
              <a:t>Click to edit Master title style</a:t>
            </a:r>
            <a:endParaRPr lang="en-US" dirty="0"/>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73" name="Straight Connector 172">
            <a:extLst>
              <a:ext uri="{FF2B5EF4-FFF2-40B4-BE49-F238E27FC236}">
                <a16:creationId xmlns:a16="http://schemas.microsoft.com/office/drawing/2014/main" id="{88D7A558-4107-4032-8E5F-99B445369147}"/>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3038400" y="369087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5" name="Subtitle 2">
            <a:extLst>
              <a:ext uri="{FF2B5EF4-FFF2-40B4-BE49-F238E27FC236}">
                <a16:creationId xmlns:a16="http://schemas.microsoft.com/office/drawing/2014/main" id="{6B5BCC80-B184-4F6C-B3E3-CFC7F4C41C95}"/>
              </a:ext>
            </a:extLst>
          </p:cNvPr>
          <p:cNvSpPr>
            <a:spLocks noGrp="1"/>
          </p:cNvSpPr>
          <p:nvPr>
            <p:ph type="subTitle" idx="1"/>
          </p:nvPr>
        </p:nvSpPr>
        <p:spPr>
          <a:xfrm>
            <a:off x="990000" y="4113213"/>
            <a:ext cx="4636800" cy="1655762"/>
          </a:xfrm>
        </p:spPr>
        <p:txBody>
          <a:bodyPr>
            <a:normAutofit/>
          </a:bodyPr>
          <a:lstStyle>
            <a:lvl1pPr marL="0" indent="0" algn="ctr">
              <a:buNone/>
              <a:defRPr/>
            </a:lvl1pPr>
          </a:lstStyle>
          <a:p>
            <a:r>
              <a:rPr lang="en-US">
                <a:cs typeface="Calibri"/>
              </a:rPr>
              <a:t>Click to edit Master subtitle style</a:t>
            </a:r>
            <a:endParaRPr lang="en-US" dirty="0"/>
          </a:p>
        </p:txBody>
      </p:sp>
    </p:spTree>
    <p:extLst>
      <p:ext uri="{BB962C8B-B14F-4D97-AF65-F5344CB8AC3E}">
        <p14:creationId xmlns:p14="http://schemas.microsoft.com/office/powerpoint/2010/main" val="4229122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lvl1pPr>
              <a:defRPr/>
            </a:lvl1p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185498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2971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2971400" cy="3632750"/>
          </a:xfrm>
        </p:spPr>
        <p:txBody>
          <a:bodyPr>
            <a:no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4610300" y="1756025"/>
            <a:ext cx="2971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4610300" y="2450550"/>
            <a:ext cx="2971400" cy="3632750"/>
          </a:xfrm>
        </p:spPr>
        <p:txBody>
          <a:bodyPr>
            <a:no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65563541-7DAA-4F84-BBAB-31C12F6AE981}"/>
              </a:ext>
            </a:extLst>
          </p:cNvPr>
          <p:cNvSpPr>
            <a:spLocks noGrp="1"/>
          </p:cNvSpPr>
          <p:nvPr>
            <p:ph type="body" sz="quarter" idx="13"/>
          </p:nvPr>
        </p:nvSpPr>
        <p:spPr>
          <a:xfrm>
            <a:off x="8231200" y="1756025"/>
            <a:ext cx="2971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AE3321C3-E759-4DD7-BFA1-2E724B8DDBF0}"/>
              </a:ext>
            </a:extLst>
          </p:cNvPr>
          <p:cNvSpPr>
            <a:spLocks noGrp="1"/>
          </p:cNvSpPr>
          <p:nvPr>
            <p:ph sz="quarter" idx="14"/>
          </p:nvPr>
        </p:nvSpPr>
        <p:spPr>
          <a:xfrm>
            <a:off x="8231200" y="2450550"/>
            <a:ext cx="2971400" cy="3632750"/>
          </a:xfrm>
        </p:spPr>
        <p:txBody>
          <a:bodyPr>
            <a:no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lvl1pPr>
              <a:defRPr/>
            </a:lvl1p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9364968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910FDC-FCA3-4F39-AC3F-821172639127}"/>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2937" y="0"/>
            <a:ext cx="386715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4318001" y="536573"/>
            <a:ext cx="7424950" cy="1453003"/>
          </a:xfrm>
        </p:spPr>
        <p:txBody>
          <a:bodyPr/>
          <a:lstStyle>
            <a:lvl1pPr algn="ctr">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6F0F278F-99B1-49C2-968B-C983DF8121A9}"/>
              </a:ext>
            </a:extLst>
          </p:cNvPr>
          <p:cNvSpPr>
            <a:spLocks noGrp="1"/>
          </p:cNvSpPr>
          <p:nvPr>
            <p:ph type="pic" sz="quarter" idx="14"/>
          </p:nvPr>
        </p:nvSpPr>
        <p:spPr>
          <a:xfrm>
            <a:off x="627063" y="536575"/>
            <a:ext cx="2616200" cy="1743075"/>
          </a:xfrm>
        </p:spPr>
        <p:txBody>
          <a:bodyPr/>
          <a:lstStyle/>
          <a:p>
            <a:r>
              <a:rPr lang="en-US"/>
              <a:t>Click icon to add picture</a:t>
            </a:r>
            <a:endParaRPr lang="en-US" dirty="0"/>
          </a:p>
        </p:txBody>
      </p:sp>
      <p:sp>
        <p:nvSpPr>
          <p:cNvPr id="207" name="Picture Placeholder 10">
            <a:extLst>
              <a:ext uri="{FF2B5EF4-FFF2-40B4-BE49-F238E27FC236}">
                <a16:creationId xmlns:a16="http://schemas.microsoft.com/office/drawing/2014/main" id="{524BD50E-995A-4DB3-8E0A-E7F1FC636936}"/>
              </a:ext>
            </a:extLst>
          </p:cNvPr>
          <p:cNvSpPr>
            <a:spLocks noGrp="1"/>
          </p:cNvSpPr>
          <p:nvPr>
            <p:ph type="pic" sz="quarter" idx="15"/>
          </p:nvPr>
        </p:nvSpPr>
        <p:spPr>
          <a:xfrm>
            <a:off x="616853" y="2557090"/>
            <a:ext cx="2616200" cy="1743075"/>
          </a:xfrm>
        </p:spPr>
        <p:txBody>
          <a:bodyPr/>
          <a:lstStyle/>
          <a:p>
            <a:r>
              <a:rPr lang="en-US"/>
              <a:t>Click icon to add picture</a:t>
            </a:r>
            <a:endParaRPr lang="en-US" dirty="0"/>
          </a:p>
        </p:txBody>
      </p:sp>
      <p:sp>
        <p:nvSpPr>
          <p:cNvPr id="208" name="Picture Placeholder 10">
            <a:extLst>
              <a:ext uri="{FF2B5EF4-FFF2-40B4-BE49-F238E27FC236}">
                <a16:creationId xmlns:a16="http://schemas.microsoft.com/office/drawing/2014/main" id="{ABAB6489-3F37-4A20-8777-093046E5C82D}"/>
              </a:ext>
            </a:extLst>
          </p:cNvPr>
          <p:cNvSpPr>
            <a:spLocks noGrp="1"/>
          </p:cNvSpPr>
          <p:nvPr>
            <p:ph type="pic" sz="quarter" idx="16"/>
          </p:nvPr>
        </p:nvSpPr>
        <p:spPr>
          <a:xfrm>
            <a:off x="627063" y="4576347"/>
            <a:ext cx="2616200" cy="1743075"/>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92523157-52E2-4F89-B3C9-EA9FE7914BAB}"/>
              </a:ext>
            </a:extLst>
          </p:cNvPr>
          <p:cNvSpPr>
            <a:spLocks noGrp="1"/>
          </p:cNvSpPr>
          <p:nvPr>
            <p:ph type="body" sz="quarter" idx="17" hasCustomPrompt="1"/>
          </p:nvPr>
        </p:nvSpPr>
        <p:spPr>
          <a:xfrm>
            <a:off x="4864100" y="2876550"/>
            <a:ext cx="6332538" cy="3219450"/>
          </a:xfrm>
        </p:spPr>
        <p:txBody>
          <a:bodyPr>
            <a:normAutofit/>
          </a:bodyPr>
          <a:lstStyle>
            <a:lvl1pPr marL="0" indent="0" algn="ctr">
              <a:buNone/>
              <a:defRPr sz="1900"/>
            </a:lvl1pPr>
            <a:lvl2pPr marL="360000" indent="0" algn="ctr">
              <a:buFont typeface="Arial" panose="020B0604020202020204" pitchFamily="34" charset="0"/>
              <a:buNone/>
              <a:defRPr/>
            </a:lvl2pPr>
            <a:lvl3pPr marL="720000" indent="0" algn="ctr">
              <a:buNone/>
              <a:defRPr/>
            </a:lvl3pPr>
            <a:lvl4pPr marL="1080000" indent="0" algn="ctr">
              <a:buFont typeface="Arial" panose="020B0604020202020204" pitchFamily="34" charset="0"/>
              <a:buNone/>
              <a:defRPr/>
            </a:lvl4pPr>
            <a:lvl5pPr marL="1440000" indent="0" algn="ctr">
              <a:buNone/>
              <a:defRPr/>
            </a:lvl5pPr>
          </a:lstStyle>
          <a:p>
            <a:pPr lvl="0"/>
            <a:r>
              <a:rPr lang="en-US" dirty="0"/>
              <a:t>Click to edit text</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a:xfrm>
            <a:off x="4318000" y="6357167"/>
            <a:ext cx="1760150" cy="461665"/>
          </a:xfrm>
        </p:spPr>
        <p:txBody>
          <a:bodyPr/>
          <a:lstStyle>
            <a:lvl1pPr>
              <a:defRPr/>
            </a:lvl1pPr>
          </a:lstStyle>
          <a:p>
            <a:r>
              <a:rPr lang="en-US"/>
              <a:t>20XX</a:t>
            </a:r>
            <a:endParaRPr lang="en-US" dirty="0"/>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a:xfrm>
            <a:off x="6356725" y="6357600"/>
            <a:ext cx="3347285" cy="460800"/>
          </a:xfrm>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294A09A9-5501-47C1-A89A-A340965A2BE2}" type="slidenum">
              <a:rPr lang="en-US" smtClean="0"/>
              <a:t>‹#›</a:t>
            </a:fld>
            <a:endParaRPr lang="en-US" dirty="0"/>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741725"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21678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7794707" y="536573"/>
            <a:ext cx="3856679" cy="1453003"/>
          </a:xfrm>
        </p:spPr>
        <p:txBody>
          <a:bodyP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lvl1pPr>
              <a:defRPr/>
            </a:lvl1pPr>
          </a:lstStyle>
          <a:p>
            <a:r>
              <a:rPr lang="en-US"/>
              <a:t>20XX</a:t>
            </a:r>
            <a:endParaRPr lang="en-US" dirty="0"/>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294A09A9-5501-47C1-A89A-A340965A2BE2}" type="slidenum">
              <a:rPr lang="en-US" smtClean="0"/>
              <a:t>‹#›</a:t>
            </a:fld>
            <a:endParaRPr lang="en-US" dirty="0"/>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9443525"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6CA9855B-4072-4D45-821E-549FDF54813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94" name="Group 93">
              <a:extLst>
                <a:ext uri="{FF2B5EF4-FFF2-40B4-BE49-F238E27FC236}">
                  <a16:creationId xmlns:a16="http://schemas.microsoft.com/office/drawing/2014/main" id="{CD707C0C-4086-4F35-A8FC-A45D727AA61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195" name="Freeform 76">
                <a:extLst>
                  <a:ext uri="{FF2B5EF4-FFF2-40B4-BE49-F238E27FC236}">
                    <a16:creationId xmlns:a16="http://schemas.microsoft.com/office/drawing/2014/main" id="{3D21528F-9013-4CD7-9F7C-D3F3624881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6" name="Freeform 77">
                <a:extLst>
                  <a:ext uri="{FF2B5EF4-FFF2-40B4-BE49-F238E27FC236}">
                    <a16:creationId xmlns:a16="http://schemas.microsoft.com/office/drawing/2014/main" id="{06A8F5A2-62EC-4CDC-945A-E6C50C86CA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97" name="Group 196">
                <a:extLst>
                  <a:ext uri="{FF2B5EF4-FFF2-40B4-BE49-F238E27FC236}">
                    <a16:creationId xmlns:a16="http://schemas.microsoft.com/office/drawing/2014/main" id="{9625C8AA-1597-4CED-8301-18D382EF0DF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198" name="Line 90">
                  <a:extLst>
                    <a:ext uri="{FF2B5EF4-FFF2-40B4-BE49-F238E27FC236}">
                      <a16:creationId xmlns:a16="http://schemas.microsoft.com/office/drawing/2014/main" id="{5DF95B35-23E9-4724-A4F8-8ED718B5DE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91">
                  <a:extLst>
                    <a:ext uri="{FF2B5EF4-FFF2-40B4-BE49-F238E27FC236}">
                      <a16:creationId xmlns:a16="http://schemas.microsoft.com/office/drawing/2014/main" id="{26C6754B-5776-451D-95ED-62AA4D0BAE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92">
                  <a:extLst>
                    <a:ext uri="{FF2B5EF4-FFF2-40B4-BE49-F238E27FC236}">
                      <a16:creationId xmlns:a16="http://schemas.microsoft.com/office/drawing/2014/main" id="{A345A289-8D6C-4886-B54C-3E0D26D176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93">
                  <a:extLst>
                    <a:ext uri="{FF2B5EF4-FFF2-40B4-BE49-F238E27FC236}">
                      <a16:creationId xmlns:a16="http://schemas.microsoft.com/office/drawing/2014/main" id="{5690D981-545B-4A73-A22E-6E701024A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5" name="Group 94">
              <a:extLst>
                <a:ext uri="{FF2B5EF4-FFF2-40B4-BE49-F238E27FC236}">
                  <a16:creationId xmlns:a16="http://schemas.microsoft.com/office/drawing/2014/main" id="{FCB89D53-605D-4497-A82E-C5CB7B9AB10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46" name="Group 145">
                <a:extLst>
                  <a:ext uri="{FF2B5EF4-FFF2-40B4-BE49-F238E27FC236}">
                    <a16:creationId xmlns:a16="http://schemas.microsoft.com/office/drawing/2014/main" id="{4200751B-2483-40F5-8C14-EF64034D453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73" name="Freeform 64">
                  <a:extLst>
                    <a:ext uri="{FF2B5EF4-FFF2-40B4-BE49-F238E27FC236}">
                      <a16:creationId xmlns:a16="http://schemas.microsoft.com/office/drawing/2014/main" id="{A9677C6B-C435-43E3-BF18-DC35709C97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4" name="Freeform 81">
                  <a:extLst>
                    <a:ext uri="{FF2B5EF4-FFF2-40B4-BE49-F238E27FC236}">
                      <a16:creationId xmlns:a16="http://schemas.microsoft.com/office/drawing/2014/main" id="{56E374F1-3376-4D82-B66C-A0588A30F0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5" name="Freeform 61">
                  <a:extLst>
                    <a:ext uri="{FF2B5EF4-FFF2-40B4-BE49-F238E27FC236}">
                      <a16:creationId xmlns:a16="http://schemas.microsoft.com/office/drawing/2014/main" id="{979B4E97-34CE-4034-8523-F1584A0344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6" name="Freeform 78">
                  <a:extLst>
                    <a:ext uri="{FF2B5EF4-FFF2-40B4-BE49-F238E27FC236}">
                      <a16:creationId xmlns:a16="http://schemas.microsoft.com/office/drawing/2014/main" id="{F4C4EFFF-E30B-4F0B-9ED4-FF63047DCBD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7" name="Freeform 84">
                  <a:extLst>
                    <a:ext uri="{FF2B5EF4-FFF2-40B4-BE49-F238E27FC236}">
                      <a16:creationId xmlns:a16="http://schemas.microsoft.com/office/drawing/2014/main" id="{173FDB7E-F5CA-497D-95CF-7A00D6789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8" name="Freeform 87">
                  <a:extLst>
                    <a:ext uri="{FF2B5EF4-FFF2-40B4-BE49-F238E27FC236}">
                      <a16:creationId xmlns:a16="http://schemas.microsoft.com/office/drawing/2014/main" id="{42266BB1-5605-4F64-B071-80A97BAD9C3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9" name="Freeform 60">
                  <a:extLst>
                    <a:ext uri="{FF2B5EF4-FFF2-40B4-BE49-F238E27FC236}">
                      <a16:creationId xmlns:a16="http://schemas.microsoft.com/office/drawing/2014/main" id="{90D15A2A-0F2D-4AB8-8252-303BA5DB3B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0" name="Freeform 59">
                  <a:extLst>
                    <a:ext uri="{FF2B5EF4-FFF2-40B4-BE49-F238E27FC236}">
                      <a16:creationId xmlns:a16="http://schemas.microsoft.com/office/drawing/2014/main" id="{E676282C-5FCF-4E29-AE15-2545F1A685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1" name="Freeform 62">
                  <a:extLst>
                    <a:ext uri="{FF2B5EF4-FFF2-40B4-BE49-F238E27FC236}">
                      <a16:creationId xmlns:a16="http://schemas.microsoft.com/office/drawing/2014/main" id="{AF7EC2A1-EAFC-4851-A4E3-47811C4456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5">
                  <a:extLst>
                    <a:ext uri="{FF2B5EF4-FFF2-40B4-BE49-F238E27FC236}">
                      <a16:creationId xmlns:a16="http://schemas.microsoft.com/office/drawing/2014/main" id="{6F9BD94B-F299-45D3-B66E-F20FBC9246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Freeform 79">
                  <a:extLst>
                    <a:ext uri="{FF2B5EF4-FFF2-40B4-BE49-F238E27FC236}">
                      <a16:creationId xmlns:a16="http://schemas.microsoft.com/office/drawing/2014/main" id="{50E616C9-EAB1-4990-B569-17C6CB0889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4" name="Freeform 82">
                  <a:extLst>
                    <a:ext uri="{FF2B5EF4-FFF2-40B4-BE49-F238E27FC236}">
                      <a16:creationId xmlns:a16="http://schemas.microsoft.com/office/drawing/2014/main" id="{2F983FB0-2CC2-4D5F-A331-4130F138E9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5" name="Freeform 85">
                  <a:extLst>
                    <a:ext uri="{FF2B5EF4-FFF2-40B4-BE49-F238E27FC236}">
                      <a16:creationId xmlns:a16="http://schemas.microsoft.com/office/drawing/2014/main" id="{B1ABC269-0802-4C4A-9E57-6F876F122C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6" name="Freeform 88">
                  <a:extLst>
                    <a:ext uri="{FF2B5EF4-FFF2-40B4-BE49-F238E27FC236}">
                      <a16:creationId xmlns:a16="http://schemas.microsoft.com/office/drawing/2014/main" id="{233153AF-C5CF-40DD-9E5E-9B84272F46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87" name="Group 186">
                  <a:extLst>
                    <a:ext uri="{FF2B5EF4-FFF2-40B4-BE49-F238E27FC236}">
                      <a16:creationId xmlns:a16="http://schemas.microsoft.com/office/drawing/2014/main" id="{95E220B7-17F2-4748-A337-3B8D588603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88" name="Line 63">
                    <a:extLst>
                      <a:ext uri="{FF2B5EF4-FFF2-40B4-BE49-F238E27FC236}">
                        <a16:creationId xmlns:a16="http://schemas.microsoft.com/office/drawing/2014/main" id="{63DC02CB-E162-45FD-AF68-0A1DB537F4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9" name="Line 66">
                    <a:extLst>
                      <a:ext uri="{FF2B5EF4-FFF2-40B4-BE49-F238E27FC236}">
                        <a16:creationId xmlns:a16="http://schemas.microsoft.com/office/drawing/2014/main" id="{4D9CBADA-7016-4987-B723-F7AE8E2E57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0" name="Line 67">
                    <a:extLst>
                      <a:ext uri="{FF2B5EF4-FFF2-40B4-BE49-F238E27FC236}">
                        <a16:creationId xmlns:a16="http://schemas.microsoft.com/office/drawing/2014/main" id="{1DCEDCA0-F979-4B3C-A0CA-F98F2DEE89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1" name="Line 80">
                    <a:extLst>
                      <a:ext uri="{FF2B5EF4-FFF2-40B4-BE49-F238E27FC236}">
                        <a16:creationId xmlns:a16="http://schemas.microsoft.com/office/drawing/2014/main" id="{1B701ADB-B6EB-4BED-8D15-F358A67EC9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2" name="Line 83">
                    <a:extLst>
                      <a:ext uri="{FF2B5EF4-FFF2-40B4-BE49-F238E27FC236}">
                        <a16:creationId xmlns:a16="http://schemas.microsoft.com/office/drawing/2014/main" id="{239EB39D-EF7A-4284-83B8-904957045D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3" name="Line 86">
                    <a:extLst>
                      <a:ext uri="{FF2B5EF4-FFF2-40B4-BE49-F238E27FC236}">
                        <a16:creationId xmlns:a16="http://schemas.microsoft.com/office/drawing/2014/main" id="{59413AC3-6F9D-431E-8136-F15C0FCA62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4" name="Line 89">
                    <a:extLst>
                      <a:ext uri="{FF2B5EF4-FFF2-40B4-BE49-F238E27FC236}">
                        <a16:creationId xmlns:a16="http://schemas.microsoft.com/office/drawing/2014/main" id="{987DF8D6-E53D-4C41-B339-1E5094638F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7" name="Group 146">
                <a:extLst>
                  <a:ext uri="{FF2B5EF4-FFF2-40B4-BE49-F238E27FC236}">
                    <a16:creationId xmlns:a16="http://schemas.microsoft.com/office/drawing/2014/main" id="{66036562-1199-405F-B95A-C3A543B5DB4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5" name="Group 164">
                  <a:extLst>
                    <a:ext uri="{FF2B5EF4-FFF2-40B4-BE49-F238E27FC236}">
                      <a16:creationId xmlns:a16="http://schemas.microsoft.com/office/drawing/2014/main" id="{C4C4997E-6944-4940-8B33-92DB90BCE3A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69" name="Straight Connector 168">
                    <a:extLst>
                      <a:ext uri="{FF2B5EF4-FFF2-40B4-BE49-F238E27FC236}">
                        <a16:creationId xmlns:a16="http://schemas.microsoft.com/office/drawing/2014/main" id="{0A44DA53-5DA1-44E2-8EB4-F53CC84C9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F072B3FF-FEA5-46BC-8627-9B46C5F396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1" name="Rectangle 30">
                    <a:extLst>
                      <a:ext uri="{FF2B5EF4-FFF2-40B4-BE49-F238E27FC236}">
                        <a16:creationId xmlns:a16="http://schemas.microsoft.com/office/drawing/2014/main" id="{FB18587D-1BDA-4D28-9B48-3C37C764B6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Rectangle 30">
                    <a:extLst>
                      <a:ext uri="{FF2B5EF4-FFF2-40B4-BE49-F238E27FC236}">
                        <a16:creationId xmlns:a16="http://schemas.microsoft.com/office/drawing/2014/main" id="{8CFE033B-F34F-4836-B6F3-93E6C7D9C5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6" name="Group 165">
                  <a:extLst>
                    <a:ext uri="{FF2B5EF4-FFF2-40B4-BE49-F238E27FC236}">
                      <a16:creationId xmlns:a16="http://schemas.microsoft.com/office/drawing/2014/main" id="{07F79761-CFAA-4330-8067-31EC1DC3E1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7" name="Freeform: Shape 166">
                    <a:extLst>
                      <a:ext uri="{FF2B5EF4-FFF2-40B4-BE49-F238E27FC236}">
                        <a16:creationId xmlns:a16="http://schemas.microsoft.com/office/drawing/2014/main" id="{8A0BC496-427B-4836-B989-97B0673D8F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68" name="Freeform: Shape 167">
                    <a:extLst>
                      <a:ext uri="{FF2B5EF4-FFF2-40B4-BE49-F238E27FC236}">
                        <a16:creationId xmlns:a16="http://schemas.microsoft.com/office/drawing/2014/main" id="{A0D554E1-33ED-415C-BF15-FC38D2E33C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48" name="Group 147">
                <a:extLst>
                  <a:ext uri="{FF2B5EF4-FFF2-40B4-BE49-F238E27FC236}">
                    <a16:creationId xmlns:a16="http://schemas.microsoft.com/office/drawing/2014/main" id="{D1F1EE7D-C5FF-46EA-AB9C-94E1F2D9B73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1" name="Group 160">
                  <a:extLst>
                    <a:ext uri="{FF2B5EF4-FFF2-40B4-BE49-F238E27FC236}">
                      <a16:creationId xmlns:a16="http://schemas.microsoft.com/office/drawing/2014/main" id="{2AC2FE37-AED7-4C81-A52E-FD105C1BDA8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3" name="Freeform 68">
                    <a:extLst>
                      <a:ext uri="{FF2B5EF4-FFF2-40B4-BE49-F238E27FC236}">
                        <a16:creationId xmlns:a16="http://schemas.microsoft.com/office/drawing/2014/main" id="{AB34FC05-3259-4BE2-8DA9-91435FAFCE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69">
                    <a:extLst>
                      <a:ext uri="{FF2B5EF4-FFF2-40B4-BE49-F238E27FC236}">
                        <a16:creationId xmlns:a16="http://schemas.microsoft.com/office/drawing/2014/main" id="{AC11598E-3FD2-47F3-8E57-D5D6130DBC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62" name="Line 70">
                  <a:extLst>
                    <a:ext uri="{FF2B5EF4-FFF2-40B4-BE49-F238E27FC236}">
                      <a16:creationId xmlns:a16="http://schemas.microsoft.com/office/drawing/2014/main" id="{37D098FA-73CF-44E6-B612-7DE664E5DE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9" name="Group 148">
                <a:extLst>
                  <a:ext uri="{FF2B5EF4-FFF2-40B4-BE49-F238E27FC236}">
                    <a16:creationId xmlns:a16="http://schemas.microsoft.com/office/drawing/2014/main" id="{66672930-1A30-4508-A9D2-FA4271C6B1E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58" name="Freeform 68">
                  <a:extLst>
                    <a:ext uri="{FF2B5EF4-FFF2-40B4-BE49-F238E27FC236}">
                      <a16:creationId xmlns:a16="http://schemas.microsoft.com/office/drawing/2014/main" id="{174F3D5B-9943-4A8B-8699-ABB2B7991B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9">
                  <a:extLst>
                    <a:ext uri="{FF2B5EF4-FFF2-40B4-BE49-F238E27FC236}">
                      <a16:creationId xmlns:a16="http://schemas.microsoft.com/office/drawing/2014/main" id="{6834DCA2-951C-4A9B-8490-5C7BD0FFBB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Line 70">
                  <a:extLst>
                    <a:ext uri="{FF2B5EF4-FFF2-40B4-BE49-F238E27FC236}">
                      <a16:creationId xmlns:a16="http://schemas.microsoft.com/office/drawing/2014/main" id="{316B6CF4-BCF3-4765-B744-A1EB5A76D3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0" name="Group 149">
                <a:extLst>
                  <a:ext uri="{FF2B5EF4-FFF2-40B4-BE49-F238E27FC236}">
                    <a16:creationId xmlns:a16="http://schemas.microsoft.com/office/drawing/2014/main" id="{BAD99054-FC47-4391-9369-B309A0AA258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51" name="Group 150">
                  <a:extLst>
                    <a:ext uri="{FF2B5EF4-FFF2-40B4-BE49-F238E27FC236}">
                      <a16:creationId xmlns:a16="http://schemas.microsoft.com/office/drawing/2014/main" id="{1A1CDB94-FE6F-4AAC-94D9-DDCEC703B1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56" name="Freeform: Shape 155">
                    <a:extLst>
                      <a:ext uri="{FF2B5EF4-FFF2-40B4-BE49-F238E27FC236}">
                        <a16:creationId xmlns:a16="http://schemas.microsoft.com/office/drawing/2014/main" id="{99B22DCB-54E6-4769-9DD7-3736B4041B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57" name="Freeform: Shape 156">
                    <a:extLst>
                      <a:ext uri="{FF2B5EF4-FFF2-40B4-BE49-F238E27FC236}">
                        <a16:creationId xmlns:a16="http://schemas.microsoft.com/office/drawing/2014/main" id="{67DA3C33-5733-4571-AD7C-F9D7447D18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52" name="Group 151">
                  <a:extLst>
                    <a:ext uri="{FF2B5EF4-FFF2-40B4-BE49-F238E27FC236}">
                      <a16:creationId xmlns:a16="http://schemas.microsoft.com/office/drawing/2014/main" id="{DEACDE3F-3571-479B-8545-A0EB157DFB7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53" name="Straight Connector 152">
                    <a:extLst>
                      <a:ext uri="{FF2B5EF4-FFF2-40B4-BE49-F238E27FC236}">
                        <a16:creationId xmlns:a16="http://schemas.microsoft.com/office/drawing/2014/main" id="{0EBC688C-242B-4AF8-9A28-74C5D3A7DD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54" name="Rectangle 5">
                    <a:extLst>
                      <a:ext uri="{FF2B5EF4-FFF2-40B4-BE49-F238E27FC236}">
                        <a16:creationId xmlns:a16="http://schemas.microsoft.com/office/drawing/2014/main" id="{C4C8C45C-CEB8-4DEA-A7C9-8028747D4C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ectangle 5">
                    <a:extLst>
                      <a:ext uri="{FF2B5EF4-FFF2-40B4-BE49-F238E27FC236}">
                        <a16:creationId xmlns:a16="http://schemas.microsoft.com/office/drawing/2014/main" id="{7FC624AF-D992-41C1-A403-A0A4731BE0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96" name="Group 95">
              <a:extLst>
                <a:ext uri="{FF2B5EF4-FFF2-40B4-BE49-F238E27FC236}">
                  <a16:creationId xmlns:a16="http://schemas.microsoft.com/office/drawing/2014/main" id="{F63171A4-E846-4A64-8292-3ED3583B6DE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97" name="Group 96">
                <a:extLst>
                  <a:ext uri="{FF2B5EF4-FFF2-40B4-BE49-F238E27FC236}">
                    <a16:creationId xmlns:a16="http://schemas.microsoft.com/office/drawing/2014/main" id="{E59C66F3-BAB8-46AB-849B-0BC14A74B8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24" name="Freeform 64">
                  <a:extLst>
                    <a:ext uri="{FF2B5EF4-FFF2-40B4-BE49-F238E27FC236}">
                      <a16:creationId xmlns:a16="http://schemas.microsoft.com/office/drawing/2014/main" id="{68CD087B-52FF-4F11-A251-6F6A6B9093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1">
                  <a:extLst>
                    <a:ext uri="{FF2B5EF4-FFF2-40B4-BE49-F238E27FC236}">
                      <a16:creationId xmlns:a16="http://schemas.microsoft.com/office/drawing/2014/main" id="{7FD7CD23-A1FC-41E8-A563-0B0A87A8FC8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61">
                  <a:extLst>
                    <a:ext uri="{FF2B5EF4-FFF2-40B4-BE49-F238E27FC236}">
                      <a16:creationId xmlns:a16="http://schemas.microsoft.com/office/drawing/2014/main" id="{A3A34481-695D-470B-9A01-A047EAA615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78">
                  <a:extLst>
                    <a:ext uri="{FF2B5EF4-FFF2-40B4-BE49-F238E27FC236}">
                      <a16:creationId xmlns:a16="http://schemas.microsoft.com/office/drawing/2014/main" id="{5B26EEFA-6CAA-4BF6-B4BD-7C083D59BF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84">
                  <a:extLst>
                    <a:ext uri="{FF2B5EF4-FFF2-40B4-BE49-F238E27FC236}">
                      <a16:creationId xmlns:a16="http://schemas.microsoft.com/office/drawing/2014/main" id="{61976329-310A-4F70-B22C-F032D4BF7E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87">
                  <a:extLst>
                    <a:ext uri="{FF2B5EF4-FFF2-40B4-BE49-F238E27FC236}">
                      <a16:creationId xmlns:a16="http://schemas.microsoft.com/office/drawing/2014/main" id="{0A0DA1ED-70C5-4D8F-B61F-F6E9E07D59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60">
                  <a:extLst>
                    <a:ext uri="{FF2B5EF4-FFF2-40B4-BE49-F238E27FC236}">
                      <a16:creationId xmlns:a16="http://schemas.microsoft.com/office/drawing/2014/main" id="{EDF58541-8ECC-487F-96C7-3267D0F9C8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59">
                  <a:extLst>
                    <a:ext uri="{FF2B5EF4-FFF2-40B4-BE49-F238E27FC236}">
                      <a16:creationId xmlns:a16="http://schemas.microsoft.com/office/drawing/2014/main" id="{D1DAAA62-5552-4436-97D9-353F629E8A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2" name="Freeform 62">
                  <a:extLst>
                    <a:ext uri="{FF2B5EF4-FFF2-40B4-BE49-F238E27FC236}">
                      <a16:creationId xmlns:a16="http://schemas.microsoft.com/office/drawing/2014/main" id="{EBA1BB6B-72EF-4525-89A1-FC5BE70D71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5">
                  <a:extLst>
                    <a:ext uri="{FF2B5EF4-FFF2-40B4-BE49-F238E27FC236}">
                      <a16:creationId xmlns:a16="http://schemas.microsoft.com/office/drawing/2014/main" id="{D3BD4012-93F7-424A-9146-8E7E831D9E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Freeform 79">
                  <a:extLst>
                    <a:ext uri="{FF2B5EF4-FFF2-40B4-BE49-F238E27FC236}">
                      <a16:creationId xmlns:a16="http://schemas.microsoft.com/office/drawing/2014/main" id="{A2E36983-6A8E-4C78-AA27-363C0D676C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82">
                  <a:extLst>
                    <a:ext uri="{FF2B5EF4-FFF2-40B4-BE49-F238E27FC236}">
                      <a16:creationId xmlns:a16="http://schemas.microsoft.com/office/drawing/2014/main" id="{AB2380FC-F201-44F0-A531-1402201E4E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6" name="Freeform 85">
                  <a:extLst>
                    <a:ext uri="{FF2B5EF4-FFF2-40B4-BE49-F238E27FC236}">
                      <a16:creationId xmlns:a16="http://schemas.microsoft.com/office/drawing/2014/main" id="{737C3A27-BD47-4E93-A1E3-33B902DD0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7" name="Freeform 88">
                  <a:extLst>
                    <a:ext uri="{FF2B5EF4-FFF2-40B4-BE49-F238E27FC236}">
                      <a16:creationId xmlns:a16="http://schemas.microsoft.com/office/drawing/2014/main" id="{C257BCC6-B88D-4C3B-BEFD-25D320F39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38" name="Group 137">
                  <a:extLst>
                    <a:ext uri="{FF2B5EF4-FFF2-40B4-BE49-F238E27FC236}">
                      <a16:creationId xmlns:a16="http://schemas.microsoft.com/office/drawing/2014/main" id="{0519964D-597A-4E0C-B66C-89D30B8582B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39" name="Line 63">
                    <a:extLst>
                      <a:ext uri="{FF2B5EF4-FFF2-40B4-BE49-F238E27FC236}">
                        <a16:creationId xmlns:a16="http://schemas.microsoft.com/office/drawing/2014/main" id="{A31BADE6-3732-4787-8841-96E8F05C0A9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0" name="Line 66">
                    <a:extLst>
                      <a:ext uri="{FF2B5EF4-FFF2-40B4-BE49-F238E27FC236}">
                        <a16:creationId xmlns:a16="http://schemas.microsoft.com/office/drawing/2014/main" id="{447ED593-61E3-4BD7-8984-7FE5621549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1" name="Line 67">
                    <a:extLst>
                      <a:ext uri="{FF2B5EF4-FFF2-40B4-BE49-F238E27FC236}">
                        <a16:creationId xmlns:a16="http://schemas.microsoft.com/office/drawing/2014/main" id="{6AD98272-0FC0-49AC-9877-8D2BAA5148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2" name="Line 80">
                    <a:extLst>
                      <a:ext uri="{FF2B5EF4-FFF2-40B4-BE49-F238E27FC236}">
                        <a16:creationId xmlns:a16="http://schemas.microsoft.com/office/drawing/2014/main" id="{D54770D9-48C7-4C76-9F40-65C9B9C05C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3" name="Line 83">
                    <a:extLst>
                      <a:ext uri="{FF2B5EF4-FFF2-40B4-BE49-F238E27FC236}">
                        <a16:creationId xmlns:a16="http://schemas.microsoft.com/office/drawing/2014/main" id="{4B9C1A3A-3DED-4CC1-820C-16B358DF9E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4" name="Line 86">
                    <a:extLst>
                      <a:ext uri="{FF2B5EF4-FFF2-40B4-BE49-F238E27FC236}">
                        <a16:creationId xmlns:a16="http://schemas.microsoft.com/office/drawing/2014/main" id="{2404A56E-8A81-48CB-9AC4-2CB6EA55DD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5" name="Line 89">
                    <a:extLst>
                      <a:ext uri="{FF2B5EF4-FFF2-40B4-BE49-F238E27FC236}">
                        <a16:creationId xmlns:a16="http://schemas.microsoft.com/office/drawing/2014/main" id="{6D6A743B-85A5-41A8-9664-D654620D25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23DAD9FD-AF99-4D89-9BC8-E6739BD17AC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6" name="Group 115">
                  <a:extLst>
                    <a:ext uri="{FF2B5EF4-FFF2-40B4-BE49-F238E27FC236}">
                      <a16:creationId xmlns:a16="http://schemas.microsoft.com/office/drawing/2014/main" id="{D7170781-0173-4FAB-8358-42C469FC51A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20" name="Straight Connector 119">
                    <a:extLst>
                      <a:ext uri="{FF2B5EF4-FFF2-40B4-BE49-F238E27FC236}">
                        <a16:creationId xmlns:a16="http://schemas.microsoft.com/office/drawing/2014/main" id="{03C55E22-B879-4AE0-BC46-BA8A4E950C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AA07E073-1978-4DCC-9E5C-FF89EF524B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2" name="Rectangle 30">
                    <a:extLst>
                      <a:ext uri="{FF2B5EF4-FFF2-40B4-BE49-F238E27FC236}">
                        <a16:creationId xmlns:a16="http://schemas.microsoft.com/office/drawing/2014/main" id="{5691F80E-D2E0-4E78-AA76-8D827AE410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30">
                    <a:extLst>
                      <a:ext uri="{FF2B5EF4-FFF2-40B4-BE49-F238E27FC236}">
                        <a16:creationId xmlns:a16="http://schemas.microsoft.com/office/drawing/2014/main" id="{E34C55D1-5C55-44D3-9C26-E1951DA3937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7" name="Group 116">
                  <a:extLst>
                    <a:ext uri="{FF2B5EF4-FFF2-40B4-BE49-F238E27FC236}">
                      <a16:creationId xmlns:a16="http://schemas.microsoft.com/office/drawing/2014/main" id="{4C9CB0E6-07EF-4140-926D-D380C1A88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8" name="Freeform: Shape 117">
                    <a:extLst>
                      <a:ext uri="{FF2B5EF4-FFF2-40B4-BE49-F238E27FC236}">
                        <a16:creationId xmlns:a16="http://schemas.microsoft.com/office/drawing/2014/main" id="{263BBD78-504D-435B-8933-2C460DC38E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9" name="Freeform: Shape 118">
                    <a:extLst>
                      <a:ext uri="{FF2B5EF4-FFF2-40B4-BE49-F238E27FC236}">
                        <a16:creationId xmlns:a16="http://schemas.microsoft.com/office/drawing/2014/main" id="{1AD78D29-1FCF-4E88-A958-924F701D5E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9" name="Group 98">
                <a:extLst>
                  <a:ext uri="{FF2B5EF4-FFF2-40B4-BE49-F238E27FC236}">
                    <a16:creationId xmlns:a16="http://schemas.microsoft.com/office/drawing/2014/main" id="{EA551A3F-69EF-45CC-87F7-867808A3FAD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12" name="Group 111">
                  <a:extLst>
                    <a:ext uri="{FF2B5EF4-FFF2-40B4-BE49-F238E27FC236}">
                      <a16:creationId xmlns:a16="http://schemas.microsoft.com/office/drawing/2014/main" id="{12724B09-E74E-49FA-BB5D-583BB89B798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4" name="Freeform 68">
                    <a:extLst>
                      <a:ext uri="{FF2B5EF4-FFF2-40B4-BE49-F238E27FC236}">
                        <a16:creationId xmlns:a16="http://schemas.microsoft.com/office/drawing/2014/main" id="{DA2788BF-64AD-4328-8CB9-8C2C98CF54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9">
                    <a:extLst>
                      <a:ext uri="{FF2B5EF4-FFF2-40B4-BE49-F238E27FC236}">
                        <a16:creationId xmlns:a16="http://schemas.microsoft.com/office/drawing/2014/main" id="{D9591CB5-16C9-44FC-B125-529D33F91B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3" name="Line 70">
                  <a:extLst>
                    <a:ext uri="{FF2B5EF4-FFF2-40B4-BE49-F238E27FC236}">
                      <a16:creationId xmlns:a16="http://schemas.microsoft.com/office/drawing/2014/main" id="{4F82A945-38F0-45AF-A28A-C6A0E6A2E7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0" name="Group 99">
                <a:extLst>
                  <a:ext uri="{FF2B5EF4-FFF2-40B4-BE49-F238E27FC236}">
                    <a16:creationId xmlns:a16="http://schemas.microsoft.com/office/drawing/2014/main" id="{80FA6744-F48F-4652-86E5-BA3ABEF3227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09" name="Freeform 68">
                  <a:extLst>
                    <a:ext uri="{FF2B5EF4-FFF2-40B4-BE49-F238E27FC236}">
                      <a16:creationId xmlns:a16="http://schemas.microsoft.com/office/drawing/2014/main" id="{FAC3DEAD-5797-4CA1-A8F2-3F487AAC6B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69">
                  <a:extLst>
                    <a:ext uri="{FF2B5EF4-FFF2-40B4-BE49-F238E27FC236}">
                      <a16:creationId xmlns:a16="http://schemas.microsoft.com/office/drawing/2014/main" id="{F9AF9D64-C9FB-4D32-993D-3423A2E55E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Line 70">
                  <a:extLst>
                    <a:ext uri="{FF2B5EF4-FFF2-40B4-BE49-F238E27FC236}">
                      <a16:creationId xmlns:a16="http://schemas.microsoft.com/office/drawing/2014/main" id="{9097AC72-422F-4CE0-A772-A63E2294AC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a:extLst>
                  <a:ext uri="{FF2B5EF4-FFF2-40B4-BE49-F238E27FC236}">
                    <a16:creationId xmlns:a16="http://schemas.microsoft.com/office/drawing/2014/main" id="{1A6B3F4D-48A0-4FC2-8720-2606D6AA04C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02" name="Group 101">
                  <a:extLst>
                    <a:ext uri="{FF2B5EF4-FFF2-40B4-BE49-F238E27FC236}">
                      <a16:creationId xmlns:a16="http://schemas.microsoft.com/office/drawing/2014/main" id="{67E4FA26-563D-4D19-BAEB-A370818E51A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07" name="Freeform: Shape 106">
                    <a:extLst>
                      <a:ext uri="{FF2B5EF4-FFF2-40B4-BE49-F238E27FC236}">
                        <a16:creationId xmlns:a16="http://schemas.microsoft.com/office/drawing/2014/main" id="{03B51AAC-6B1D-43D1-8885-402653BA90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8" name="Freeform: Shape 107">
                    <a:extLst>
                      <a:ext uri="{FF2B5EF4-FFF2-40B4-BE49-F238E27FC236}">
                        <a16:creationId xmlns:a16="http://schemas.microsoft.com/office/drawing/2014/main" id="{CF4180FB-7FBD-421F-A284-4C2CC61B38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03" name="Group 102">
                  <a:extLst>
                    <a:ext uri="{FF2B5EF4-FFF2-40B4-BE49-F238E27FC236}">
                      <a16:creationId xmlns:a16="http://schemas.microsoft.com/office/drawing/2014/main" id="{28E615C5-6A2E-4BF3-A3A8-9061C5B1B84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04" name="Straight Connector 103">
                    <a:extLst>
                      <a:ext uri="{FF2B5EF4-FFF2-40B4-BE49-F238E27FC236}">
                        <a16:creationId xmlns:a16="http://schemas.microsoft.com/office/drawing/2014/main" id="{B15A4CEB-6B8D-48C3-8484-3EC282A34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5" name="Rectangle 5">
                    <a:extLst>
                      <a:ext uri="{FF2B5EF4-FFF2-40B4-BE49-F238E27FC236}">
                        <a16:creationId xmlns:a16="http://schemas.microsoft.com/office/drawing/2014/main" id="{38F7FD7D-E582-4214-B1B3-D289130553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5">
                    <a:extLst>
                      <a:ext uri="{FF2B5EF4-FFF2-40B4-BE49-F238E27FC236}">
                        <a16:creationId xmlns:a16="http://schemas.microsoft.com/office/drawing/2014/main" id="{B74D1DAC-C0D4-447E-8665-EAFF34F4E3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sp>
        <p:nvSpPr>
          <p:cNvPr id="7" name="Text Placeholder 6">
            <a:extLst>
              <a:ext uri="{FF2B5EF4-FFF2-40B4-BE49-F238E27FC236}">
                <a16:creationId xmlns:a16="http://schemas.microsoft.com/office/drawing/2014/main" id="{9CF2D931-86F8-40B1-B2C0-BE477572ECCA}"/>
              </a:ext>
            </a:extLst>
          </p:cNvPr>
          <p:cNvSpPr>
            <a:spLocks noGrp="1"/>
          </p:cNvSpPr>
          <p:nvPr>
            <p:ph type="body" sz="quarter" idx="14"/>
          </p:nvPr>
        </p:nvSpPr>
        <p:spPr>
          <a:xfrm>
            <a:off x="8181686" y="2876550"/>
            <a:ext cx="3059113" cy="2983947"/>
          </a:xfrm>
        </p:spPr>
        <p:txBody>
          <a:bodyPr/>
          <a:lstStyle>
            <a:lvl1pPr marL="0" indent="0" algn="ctr">
              <a:buNone/>
              <a:defRPr/>
            </a:lvl1pPr>
            <a:lvl2pPr marL="360000" indent="0">
              <a:buFont typeface="Arial" panose="020B0604020202020204" pitchFamily="34" charset="0"/>
              <a:buNone/>
              <a:defRPr/>
            </a:lvl2pPr>
            <a:lvl3pPr marL="720000" indent="0">
              <a:buNone/>
              <a:defRPr/>
            </a:lvl3pPr>
            <a:lvl4pPr marL="1080000" indent="0">
              <a:buFont typeface="Arial" panose="020B0604020202020204" pitchFamily="34" charset="0"/>
              <a:buNone/>
              <a:defRPr/>
            </a:lvl4pPr>
            <a:lvl5pPr marL="1440000" indent="0">
              <a:buNone/>
              <a:defRPr/>
            </a:lvl5pPr>
          </a:lstStyle>
          <a:p>
            <a:pPr lvl="0"/>
            <a:r>
              <a:rPr lang="en-US"/>
              <a:t>Click to edit Master text styles</a:t>
            </a:r>
          </a:p>
        </p:txBody>
      </p:sp>
    </p:spTree>
    <p:extLst>
      <p:ext uri="{BB962C8B-B14F-4D97-AF65-F5344CB8AC3E}">
        <p14:creationId xmlns:p14="http://schemas.microsoft.com/office/powerpoint/2010/main" val="1868871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530307" y="536573"/>
            <a:ext cx="3856679" cy="1453003"/>
          </a:xfrm>
        </p:spPr>
        <p:txBody>
          <a:bodyPr/>
          <a:lstStyle>
            <a:lvl1pPr algn="ctr">
              <a:defRPr/>
            </a:lvl1pPr>
          </a:lstStyle>
          <a:p>
            <a:r>
              <a:rPr lang="en-US"/>
              <a:t>Click to edit Master title style</a:t>
            </a:r>
            <a:endParaRPr lang="en-US" dirty="0"/>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2179125"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03" name="Content Placeholder 2">
            <a:extLst>
              <a:ext uri="{FF2B5EF4-FFF2-40B4-BE49-F238E27FC236}">
                <a16:creationId xmlns:a16="http://schemas.microsoft.com/office/drawing/2014/main" id="{E4838519-F7BD-42C9-BDE6-B4D6DF7E1175}"/>
              </a:ext>
            </a:extLst>
          </p:cNvPr>
          <p:cNvSpPr>
            <a:spLocks noGrp="1"/>
          </p:cNvSpPr>
          <p:nvPr>
            <p:ph idx="13" hasCustomPrompt="1"/>
          </p:nvPr>
        </p:nvSpPr>
        <p:spPr>
          <a:xfrm>
            <a:off x="907606" y="2877018"/>
            <a:ext cx="3060000" cy="2938561"/>
          </a:xfrm>
        </p:spPr>
        <p:txBody>
          <a:bodyPr>
            <a:normAutofit/>
          </a:bodyPr>
          <a:lstStyle>
            <a:lvl1pPr algn="ctr">
              <a:defRPr/>
            </a:lvl1pPr>
          </a:lstStyle>
          <a:p>
            <a:pPr marL="0" indent="0" algn="ctr">
              <a:buNone/>
            </a:pPr>
            <a:r>
              <a:rPr lang="en-US" dirty="0"/>
              <a:t>Click to edit master text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a:xfrm>
            <a:off x="450000" y="6357168"/>
            <a:ext cx="1480400" cy="461665"/>
          </a:xfrm>
        </p:spPr>
        <p:txBody>
          <a:bodyPr/>
          <a:lstStyle>
            <a:lvl1pPr>
              <a:defRPr/>
            </a:lvl1pPr>
          </a:lstStyle>
          <a:p>
            <a:r>
              <a:rPr lang="en-US"/>
              <a:t>20XX</a:t>
            </a:r>
            <a:endParaRPr lang="en-US" dirty="0"/>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a:xfrm>
            <a:off x="1996947" y="6357600"/>
            <a:ext cx="6683376" cy="460800"/>
          </a:xfrm>
        </p:spPr>
        <p:txBody>
          <a:bodyPr/>
          <a:lstStyle>
            <a:lvl1pPr algn="l">
              <a:defRPr/>
            </a:lvl1pPr>
          </a:lstStyle>
          <a:p>
            <a:r>
              <a:rPr lang="en-US"/>
              <a:t>Sample Footer Text</a:t>
            </a:r>
            <a:endParaRPr lang="en-US" dirty="0"/>
          </a:p>
        </p:txBody>
      </p:sp>
      <p:sp>
        <p:nvSpPr>
          <p:cNvPr id="9" name="Picture Placeholder 8">
            <a:extLst>
              <a:ext uri="{FF2B5EF4-FFF2-40B4-BE49-F238E27FC236}">
                <a16:creationId xmlns:a16="http://schemas.microsoft.com/office/drawing/2014/main" id="{EF1A84F6-2D30-446A-9D91-44FBCB825679}"/>
              </a:ext>
            </a:extLst>
          </p:cNvPr>
          <p:cNvSpPr>
            <a:spLocks noGrp="1"/>
          </p:cNvSpPr>
          <p:nvPr>
            <p:ph type="pic" sz="quarter" idx="14"/>
          </p:nvPr>
        </p:nvSpPr>
        <p:spPr>
          <a:xfrm>
            <a:off x="4979987" y="0"/>
            <a:ext cx="7212013" cy="6858000"/>
          </a:xfrm>
        </p:spPr>
        <p:txBody>
          <a:bodyPr/>
          <a:lstStyle/>
          <a:p>
            <a:r>
              <a:rPr lang="en-US"/>
              <a:t>Click icon to add picture</a:t>
            </a:r>
            <a:endParaRPr lang="en-US" dirty="0"/>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46465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4056600" y="536573"/>
            <a:ext cx="4078800" cy="1453003"/>
          </a:xfrm>
        </p:spPr>
        <p:txBody>
          <a:bodyPr/>
          <a:lstStyle>
            <a:lvl1pPr algn="ctr">
              <a:defRPr/>
            </a:lvl1pPr>
          </a:lstStyle>
          <a:p>
            <a:r>
              <a:rPr lang="en-US"/>
              <a:t>Click to edit Master title style</a:t>
            </a:r>
            <a:endParaRPr lang="en-US" dirty="0"/>
          </a:p>
        </p:txBody>
      </p:sp>
      <p:sp>
        <p:nvSpPr>
          <p:cNvPr id="95" name="Text Placeholder 94">
            <a:extLst>
              <a:ext uri="{FF2B5EF4-FFF2-40B4-BE49-F238E27FC236}">
                <a16:creationId xmlns:a16="http://schemas.microsoft.com/office/drawing/2014/main" id="{376C93AE-577A-4E39-B37B-F54DD619E8E9}"/>
              </a:ext>
            </a:extLst>
          </p:cNvPr>
          <p:cNvSpPr>
            <a:spLocks noGrp="1"/>
          </p:cNvSpPr>
          <p:nvPr>
            <p:ph type="body" sz="quarter" idx="13" hasCustomPrompt="1"/>
          </p:nvPr>
        </p:nvSpPr>
        <p:spPr>
          <a:xfrm>
            <a:off x="3686175" y="2876550"/>
            <a:ext cx="4819650" cy="2875321"/>
          </a:xfrm>
        </p:spPr>
        <p:txBody>
          <a:bodyPr>
            <a:normAutofit/>
          </a:bodyPr>
          <a:lstStyle>
            <a:lvl1pPr marL="0" indent="0" algn="ctr">
              <a:buNone/>
              <a:defRPr sz="1600" baseline="0"/>
            </a:lvl1pPr>
            <a:lvl2pPr marL="360000" indent="0" algn="ctr">
              <a:buFont typeface="Arial" panose="020B0604020202020204" pitchFamily="34" charset="0"/>
              <a:buNone/>
              <a:defRPr/>
            </a:lvl2pPr>
            <a:lvl3pPr marL="720000" indent="0" algn="ctr">
              <a:buNone/>
              <a:defRPr/>
            </a:lvl3pPr>
            <a:lvl4pPr marL="1080000" indent="0" algn="ctr">
              <a:buFont typeface="Arial" panose="020B0604020202020204" pitchFamily="34" charset="0"/>
              <a:buNone/>
              <a:defRPr/>
            </a:lvl4pPr>
            <a:lvl5pPr marL="1440000" indent="0" algn="ctr">
              <a:buNone/>
              <a:defRPr/>
            </a:lvl5pPr>
          </a:lstStyle>
          <a:p>
            <a:pPr lvl="0"/>
            <a:r>
              <a:rPr lang="en-US" dirty="0"/>
              <a:t>Click to add text</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lvl1pPr>
              <a:defRPr/>
            </a:lvl1pPr>
          </a:lstStyle>
          <a:p>
            <a:r>
              <a:rPr lang="en-US"/>
              <a:t>20XX</a:t>
            </a:r>
            <a:endParaRPr lang="en-US" dirty="0"/>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294A09A9-5501-47C1-A89A-A340965A2BE2}" type="slidenum">
              <a:rPr lang="en-US" smtClean="0"/>
              <a:t>‹#›</a:t>
            </a:fld>
            <a:endParaRPr lang="en-US" dirty="0"/>
          </a:p>
        </p:txBody>
      </p:sp>
      <p:grpSp>
        <p:nvGrpSpPr>
          <p:cNvPr id="6" name="Group 5">
            <a:extLst>
              <a:ext uri="{FF2B5EF4-FFF2-40B4-BE49-F238E27FC236}">
                <a16:creationId xmlns:a16="http://schemas.microsoft.com/office/drawing/2014/main" id="{4DF41F26-BFC3-471C-AEBF-8D613043F8A1}"/>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199766" y="716800"/>
            <a:ext cx="3838575" cy="5583025"/>
            <a:chOff x="199766" y="716800"/>
            <a:chExt cx="3838575" cy="5583025"/>
          </a:xfrm>
        </p:grpSpPr>
        <p:grpSp>
          <p:nvGrpSpPr>
            <p:cNvPr id="7" name="Group 6">
              <a:extLst>
                <a:ext uri="{FF2B5EF4-FFF2-40B4-BE49-F238E27FC236}">
                  <a16:creationId xmlns:a16="http://schemas.microsoft.com/office/drawing/2014/main" id="{CD3F709F-F0BC-4149-B83C-D6E0B13F9C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26" name="Freeform 64">
                <a:extLst>
                  <a:ext uri="{FF2B5EF4-FFF2-40B4-BE49-F238E27FC236}">
                    <a16:creationId xmlns:a16="http://schemas.microsoft.com/office/drawing/2014/main" id="{5C5EF830-776D-4D9D-B2AD-E2EF27FE2B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24555386-DD07-47B5-8731-6188F04409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98AACD5A-587D-4523-8687-E39554A9EE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56E6FE3-AE0B-4665-BDC4-C43B088EA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3341E111-158B-46EB-85CF-76ACE2E63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B6BAC346-F465-42C1-B326-511CDAAF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1EFAE7C-FB00-406B-B543-258ECBA85C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7B8E44F7-B4B5-407F-8CBF-2EF396585A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E5CB4BB7-46DD-4D14-AF85-0E13EFBA6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F7F8EDDC-B124-4CF0-9C0B-036D7E9203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F9979D20-23CA-44BF-94E4-277FAA877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64DA53E4-1E27-44B2-9EA5-375E3D20A7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AF41DBD5-F7CA-43C7-B477-6E93D8DC0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8DE355CC-A733-4109-AC9E-4E5E96E35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C60E99C1-AC1B-4267-A404-07CA28EA1A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6BA754B-AF8C-4E32-B5D4-BD2CA1341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AA7154F4-DAA9-42B8-9C79-E7D89EB926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CFCCE002-4181-4663-B8B4-5B5CC711B8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B3C1286A-A92F-45A8-A144-C4EBF3B8BC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31993490-8FCD-4048-A2E8-0A217FF65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3AF3440-700A-44B0-A0D1-1E6301F18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F17E7CAB-5E29-47AC-91E8-B488D357F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8" name="Group 7">
              <a:extLst>
                <a:ext uri="{FF2B5EF4-FFF2-40B4-BE49-F238E27FC236}">
                  <a16:creationId xmlns:a16="http://schemas.microsoft.com/office/drawing/2014/main" id="{D713AE0B-3A03-4CCB-B15E-CAF75D8558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8" name="Group 17">
                <a:extLst>
                  <a:ext uri="{FF2B5EF4-FFF2-40B4-BE49-F238E27FC236}">
                    <a16:creationId xmlns:a16="http://schemas.microsoft.com/office/drawing/2014/main" id="{94CC0330-760F-4B4E-BE37-D345B5B2E8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8B6C8306-3715-4107-BA99-68EB308CA19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5A4B3797-F2A4-43E3-B8F8-8BC4B0FBDE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BB27766D-84D5-4D02-AE36-3149427B22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F1C8A62-8495-422A-9A73-9C59C603F6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B1CEBFBC-BC6E-4C5F-BEC4-DD2079D8E2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969A298F-AA6C-4139-992B-E27C085461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972AA363-33A2-4979-9DE5-9FA8ACADE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 name="Group 8">
              <a:extLst>
                <a:ext uri="{FF2B5EF4-FFF2-40B4-BE49-F238E27FC236}">
                  <a16:creationId xmlns:a16="http://schemas.microsoft.com/office/drawing/2014/main" id="{A3822750-6B8C-4F83-9CAD-F924EF4937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0" name="Group 9">
                <a:extLst>
                  <a:ext uri="{FF2B5EF4-FFF2-40B4-BE49-F238E27FC236}">
                    <a16:creationId xmlns:a16="http://schemas.microsoft.com/office/drawing/2014/main" id="{58523E1A-71CD-4B09-A4F4-07F86003B4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5" name="Freeform 68">
                  <a:extLst>
                    <a:ext uri="{FF2B5EF4-FFF2-40B4-BE49-F238E27FC236}">
                      <a16:creationId xmlns:a16="http://schemas.microsoft.com/office/drawing/2014/main" id="{169972B1-6443-4F74-80F9-BB4943CD30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9">
                  <a:extLst>
                    <a:ext uri="{FF2B5EF4-FFF2-40B4-BE49-F238E27FC236}">
                      <a16:creationId xmlns:a16="http://schemas.microsoft.com/office/drawing/2014/main" id="{EB69F32F-40CA-458E-B833-E909ADFDD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Line 70">
                  <a:extLst>
                    <a:ext uri="{FF2B5EF4-FFF2-40B4-BE49-F238E27FC236}">
                      <a16:creationId xmlns:a16="http://schemas.microsoft.com/office/drawing/2014/main" id="{5B2FEC36-803B-49C9-8313-D558457B25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5178F1E3-F49B-4E7A-BA5C-B2BFD9A636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2" name="Freeform 68">
                  <a:extLst>
                    <a:ext uri="{FF2B5EF4-FFF2-40B4-BE49-F238E27FC236}">
                      <a16:creationId xmlns:a16="http://schemas.microsoft.com/office/drawing/2014/main" id="{9F18055A-6D8B-4373-A010-59AE8C813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2612E838-0F14-4DE7-AD23-6A83078511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Line 70">
                  <a:extLst>
                    <a:ext uri="{FF2B5EF4-FFF2-40B4-BE49-F238E27FC236}">
                      <a16:creationId xmlns:a16="http://schemas.microsoft.com/office/drawing/2014/main" id="{AF3F8EED-B567-43E0-8B31-5A5E7AFB2D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48" name="Group 47">
            <a:extLst>
              <a:ext uri="{FF2B5EF4-FFF2-40B4-BE49-F238E27FC236}">
                <a16:creationId xmlns:a16="http://schemas.microsoft.com/office/drawing/2014/main" id="{952B8C31-9649-4E69-B31C-D77394EE2339}"/>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49" name="Group 48">
              <a:extLst>
                <a:ext uri="{FF2B5EF4-FFF2-40B4-BE49-F238E27FC236}">
                  <a16:creationId xmlns:a16="http://schemas.microsoft.com/office/drawing/2014/main" id="{269D1249-EDCC-41AC-BA08-E670FB4E338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68" name="Freeform 64">
                <a:extLst>
                  <a:ext uri="{FF2B5EF4-FFF2-40B4-BE49-F238E27FC236}">
                    <a16:creationId xmlns:a16="http://schemas.microsoft.com/office/drawing/2014/main" id="{EA5EA6EB-846A-4897-AE83-5BDD96A4F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1">
                <a:extLst>
                  <a:ext uri="{FF2B5EF4-FFF2-40B4-BE49-F238E27FC236}">
                    <a16:creationId xmlns:a16="http://schemas.microsoft.com/office/drawing/2014/main" id="{185EF0DB-BE87-4CDD-823B-E665113797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1">
                <a:extLst>
                  <a:ext uri="{FF2B5EF4-FFF2-40B4-BE49-F238E27FC236}">
                    <a16:creationId xmlns:a16="http://schemas.microsoft.com/office/drawing/2014/main" id="{9AC9E234-4400-46EB-92D7-9B53A68B9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78">
                <a:extLst>
                  <a:ext uri="{FF2B5EF4-FFF2-40B4-BE49-F238E27FC236}">
                    <a16:creationId xmlns:a16="http://schemas.microsoft.com/office/drawing/2014/main" id="{A0C06F74-3085-4BB3-9758-D97415975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84">
                <a:extLst>
                  <a:ext uri="{FF2B5EF4-FFF2-40B4-BE49-F238E27FC236}">
                    <a16:creationId xmlns:a16="http://schemas.microsoft.com/office/drawing/2014/main" id="{9EA54D9F-32B0-4B48-B93A-B5A9E3DC6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87">
                <a:extLst>
                  <a:ext uri="{FF2B5EF4-FFF2-40B4-BE49-F238E27FC236}">
                    <a16:creationId xmlns:a16="http://schemas.microsoft.com/office/drawing/2014/main" id="{3858A715-B583-4779-A1D2-86822F2CB8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60">
                <a:extLst>
                  <a:ext uri="{FF2B5EF4-FFF2-40B4-BE49-F238E27FC236}">
                    <a16:creationId xmlns:a16="http://schemas.microsoft.com/office/drawing/2014/main" id="{ECAE61B9-0396-4F89-85E9-EB174D639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59">
                <a:extLst>
                  <a:ext uri="{FF2B5EF4-FFF2-40B4-BE49-F238E27FC236}">
                    <a16:creationId xmlns:a16="http://schemas.microsoft.com/office/drawing/2014/main" id="{46E4F030-726A-40ED-810F-C9F2379183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62">
                <a:extLst>
                  <a:ext uri="{FF2B5EF4-FFF2-40B4-BE49-F238E27FC236}">
                    <a16:creationId xmlns:a16="http://schemas.microsoft.com/office/drawing/2014/main" id="{B3148C64-AE70-4F9D-B6CE-5C92B9922B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65">
                <a:extLst>
                  <a:ext uri="{FF2B5EF4-FFF2-40B4-BE49-F238E27FC236}">
                    <a16:creationId xmlns:a16="http://schemas.microsoft.com/office/drawing/2014/main" id="{78C97992-BC56-40D7-A639-3D314871C8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79">
                <a:extLst>
                  <a:ext uri="{FF2B5EF4-FFF2-40B4-BE49-F238E27FC236}">
                    <a16:creationId xmlns:a16="http://schemas.microsoft.com/office/drawing/2014/main" id="{469CAD99-0EFE-4B8E-922B-0C2BCFFD5D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82">
                <a:extLst>
                  <a:ext uri="{FF2B5EF4-FFF2-40B4-BE49-F238E27FC236}">
                    <a16:creationId xmlns:a16="http://schemas.microsoft.com/office/drawing/2014/main" id="{1D00B441-E5A3-4411-9B05-8E09BFF62D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85">
                <a:extLst>
                  <a:ext uri="{FF2B5EF4-FFF2-40B4-BE49-F238E27FC236}">
                    <a16:creationId xmlns:a16="http://schemas.microsoft.com/office/drawing/2014/main" id="{3FFE4E0B-A703-4655-B55F-44B3A3902F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8">
                <a:extLst>
                  <a:ext uri="{FF2B5EF4-FFF2-40B4-BE49-F238E27FC236}">
                    <a16:creationId xmlns:a16="http://schemas.microsoft.com/office/drawing/2014/main" id="{F19632C2-B953-4CD1-9EAA-5C1FEA3EF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2" name="Group 81">
                <a:extLst>
                  <a:ext uri="{FF2B5EF4-FFF2-40B4-BE49-F238E27FC236}">
                    <a16:creationId xmlns:a16="http://schemas.microsoft.com/office/drawing/2014/main" id="{DBDC3951-9E4C-4062-9B43-3038D9058A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83" name="Line 63">
                  <a:extLst>
                    <a:ext uri="{FF2B5EF4-FFF2-40B4-BE49-F238E27FC236}">
                      <a16:creationId xmlns:a16="http://schemas.microsoft.com/office/drawing/2014/main" id="{2764EF0E-A104-46C9-B242-778009E49E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66">
                  <a:extLst>
                    <a:ext uri="{FF2B5EF4-FFF2-40B4-BE49-F238E27FC236}">
                      <a16:creationId xmlns:a16="http://schemas.microsoft.com/office/drawing/2014/main" id="{D0A8B652-41E0-456C-9C9F-1F0EC00891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67">
                  <a:extLst>
                    <a:ext uri="{FF2B5EF4-FFF2-40B4-BE49-F238E27FC236}">
                      <a16:creationId xmlns:a16="http://schemas.microsoft.com/office/drawing/2014/main" id="{802E547A-C876-460C-B6A4-BCE8D39DA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6" name="Line 80">
                  <a:extLst>
                    <a:ext uri="{FF2B5EF4-FFF2-40B4-BE49-F238E27FC236}">
                      <a16:creationId xmlns:a16="http://schemas.microsoft.com/office/drawing/2014/main" id="{00363E6C-7B8D-4E1D-A93E-E73306E130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7" name="Line 83">
                  <a:extLst>
                    <a:ext uri="{FF2B5EF4-FFF2-40B4-BE49-F238E27FC236}">
                      <a16:creationId xmlns:a16="http://schemas.microsoft.com/office/drawing/2014/main" id="{206E174F-B8D0-4FFD-A1B5-56BFC5CCE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8" name="Line 86">
                  <a:extLst>
                    <a:ext uri="{FF2B5EF4-FFF2-40B4-BE49-F238E27FC236}">
                      <a16:creationId xmlns:a16="http://schemas.microsoft.com/office/drawing/2014/main" id="{3A10191E-76B5-4841-B32D-0DF6EAB639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9" name="Line 89">
                  <a:extLst>
                    <a:ext uri="{FF2B5EF4-FFF2-40B4-BE49-F238E27FC236}">
                      <a16:creationId xmlns:a16="http://schemas.microsoft.com/office/drawing/2014/main" id="{CF67EF0B-5FE7-4D99-8B38-95B1706F07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0B39CF0F-2997-4D96-8F17-211C97D87D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60" name="Group 59">
                <a:extLst>
                  <a:ext uri="{FF2B5EF4-FFF2-40B4-BE49-F238E27FC236}">
                    <a16:creationId xmlns:a16="http://schemas.microsoft.com/office/drawing/2014/main" id="{6408937D-7FFE-4D6C-AF79-1F60035CC7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4" name="Straight Connector 63">
                  <a:extLst>
                    <a:ext uri="{FF2B5EF4-FFF2-40B4-BE49-F238E27FC236}">
                      <a16:creationId xmlns:a16="http://schemas.microsoft.com/office/drawing/2014/main" id="{749AA60A-BD5D-4647-AE8A-DF411C654B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3F335D2B-768D-4700-A35C-F54A7BD352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6" name="Rectangle 30">
                  <a:extLst>
                    <a:ext uri="{FF2B5EF4-FFF2-40B4-BE49-F238E27FC236}">
                      <a16:creationId xmlns:a16="http://schemas.microsoft.com/office/drawing/2014/main" id="{B6F1EDEE-EDB1-4759-9339-8F60B631A3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30">
                  <a:extLst>
                    <a:ext uri="{FF2B5EF4-FFF2-40B4-BE49-F238E27FC236}">
                      <a16:creationId xmlns:a16="http://schemas.microsoft.com/office/drawing/2014/main" id="{305D4D3B-BD5E-44BE-BE6A-4C91845930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1" name="Group 60">
                <a:extLst>
                  <a:ext uri="{FF2B5EF4-FFF2-40B4-BE49-F238E27FC236}">
                    <a16:creationId xmlns:a16="http://schemas.microsoft.com/office/drawing/2014/main" id="{30748E9E-1F8D-4FB9-89D6-F5B35B5049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2" name="Freeform: Shape 61">
                  <a:extLst>
                    <a:ext uri="{FF2B5EF4-FFF2-40B4-BE49-F238E27FC236}">
                      <a16:creationId xmlns:a16="http://schemas.microsoft.com/office/drawing/2014/main" id="{B56CFFBA-D942-451F-B4E0-133DEA264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3" name="Freeform: Shape 62">
                  <a:extLst>
                    <a:ext uri="{FF2B5EF4-FFF2-40B4-BE49-F238E27FC236}">
                      <a16:creationId xmlns:a16="http://schemas.microsoft.com/office/drawing/2014/main" id="{1B25F38B-03B2-435D-82ED-142D2AB4D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E1A0A593-F414-4B02-A355-AC7A50A7E08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52" name="Group 51">
                <a:extLst>
                  <a:ext uri="{FF2B5EF4-FFF2-40B4-BE49-F238E27FC236}">
                    <a16:creationId xmlns:a16="http://schemas.microsoft.com/office/drawing/2014/main" id="{1BA06E81-194E-43F2-B418-BF8101EAAE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57" name="Freeform 68">
                  <a:extLst>
                    <a:ext uri="{FF2B5EF4-FFF2-40B4-BE49-F238E27FC236}">
                      <a16:creationId xmlns:a16="http://schemas.microsoft.com/office/drawing/2014/main" id="{ABE6BF78-8FF2-4595-9072-48ACEBE20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Freeform 69">
                  <a:extLst>
                    <a:ext uri="{FF2B5EF4-FFF2-40B4-BE49-F238E27FC236}">
                      <a16:creationId xmlns:a16="http://schemas.microsoft.com/office/drawing/2014/main" id="{E182745B-1C12-49AC-97AD-501D806E9F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9" name="Line 70">
                  <a:extLst>
                    <a:ext uri="{FF2B5EF4-FFF2-40B4-BE49-F238E27FC236}">
                      <a16:creationId xmlns:a16="http://schemas.microsoft.com/office/drawing/2014/main" id="{56B38515-A1C4-46D9-AEC6-E55E1CB733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3" name="Group 52">
                <a:extLst>
                  <a:ext uri="{FF2B5EF4-FFF2-40B4-BE49-F238E27FC236}">
                    <a16:creationId xmlns:a16="http://schemas.microsoft.com/office/drawing/2014/main" id="{C9A4424F-2DA0-4E5A-9291-0A5FCE5575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54" name="Freeform 68">
                  <a:extLst>
                    <a:ext uri="{FF2B5EF4-FFF2-40B4-BE49-F238E27FC236}">
                      <a16:creationId xmlns:a16="http://schemas.microsoft.com/office/drawing/2014/main" id="{8609BA22-8E70-41AA-BACA-C9F8A789B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C2F49FC5-EFC3-4A02-9782-EC06564A94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6" name="Line 70">
                  <a:extLst>
                    <a:ext uri="{FF2B5EF4-FFF2-40B4-BE49-F238E27FC236}">
                      <a16:creationId xmlns:a16="http://schemas.microsoft.com/office/drawing/2014/main" id="{782187F0-090B-4C65-B604-5DD33B4FF2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826000"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9438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989400" y="563402"/>
            <a:ext cx="4075200" cy="2058573"/>
          </a:xfrm>
        </p:spPr>
        <p:txBody>
          <a:bodyPr>
            <a:noAutofit/>
          </a:bodyPr>
          <a:lstStyle>
            <a:lvl1pPr algn="ctr">
              <a:defRPr sz="3200"/>
            </a:lvl1pPr>
          </a:lstStyle>
          <a:p>
            <a:r>
              <a:rPr lang="en-US"/>
              <a:t>Click to edit Master title style</a:t>
            </a:r>
            <a:endParaRPr lang="en-US" dirty="0"/>
          </a:p>
        </p:txBody>
      </p:sp>
      <p:sp>
        <p:nvSpPr>
          <p:cNvPr id="20" name="Subtitle 7">
            <a:extLst>
              <a:ext uri="{FF2B5EF4-FFF2-40B4-BE49-F238E27FC236}">
                <a16:creationId xmlns:a16="http://schemas.microsoft.com/office/drawing/2014/main" id="{C2777538-58E6-494C-A27B-B70346B0F395}"/>
              </a:ext>
            </a:extLst>
          </p:cNvPr>
          <p:cNvSpPr>
            <a:spLocks noGrp="1"/>
          </p:cNvSpPr>
          <p:nvPr>
            <p:ph type="subTitle" idx="1"/>
          </p:nvPr>
        </p:nvSpPr>
        <p:spPr>
          <a:xfrm>
            <a:off x="990000" y="4248000"/>
            <a:ext cx="4075200" cy="1520975"/>
          </a:xfrm>
        </p:spPr>
        <p:txBody>
          <a:bodyPr>
            <a:normAutofit/>
          </a:bodyPr>
          <a:lstStyle>
            <a:lvl1pPr marL="0" indent="0" algn="ctr">
              <a:buNone/>
              <a:defRPr/>
            </a:lvl1pPr>
          </a:lstStyle>
          <a:p>
            <a:r>
              <a:rPr lang="en-US"/>
              <a:t>Click to edit Master subtitle style</a:t>
            </a:r>
            <a:endParaRPr lang="en-US" dirty="0"/>
          </a:p>
        </p:txBody>
      </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p:nvPr>
        </p:nvSpPr>
        <p:spPr>
          <a:xfrm>
            <a:off x="6654800" y="563563"/>
            <a:ext cx="4995863" cy="2706687"/>
          </a:xfrm>
        </p:spPr>
        <p:txBody>
          <a:bodyPr/>
          <a:lstStyle/>
          <a:p>
            <a:r>
              <a:rPr lang="en-US"/>
              <a:t>Click icon to add picture</a:t>
            </a:r>
            <a:endParaRPr lang="en-US" dirty="0"/>
          </a:p>
        </p:txBody>
      </p:sp>
      <p:sp>
        <p:nvSpPr>
          <p:cNvPr id="26" name="Picture Placeholder 25">
            <a:extLst>
              <a:ext uri="{FF2B5EF4-FFF2-40B4-BE49-F238E27FC236}">
                <a16:creationId xmlns:a16="http://schemas.microsoft.com/office/drawing/2014/main" id="{92FA415D-7F98-4C81-A18F-A114BF021CC5}"/>
              </a:ext>
            </a:extLst>
          </p:cNvPr>
          <p:cNvSpPr>
            <a:spLocks noGrp="1"/>
          </p:cNvSpPr>
          <p:nvPr>
            <p:ph type="pic" sz="quarter" idx="14"/>
          </p:nvPr>
        </p:nvSpPr>
        <p:spPr>
          <a:xfrm>
            <a:off x="6654800" y="3587750"/>
            <a:ext cx="4995863" cy="2698750"/>
          </a:xfrm>
        </p:spPr>
        <p:txBody>
          <a:bodyPr/>
          <a:lstStyle/>
          <a:p>
            <a:r>
              <a:rPr lang="en-US"/>
              <a:t>Click icon to add picture</a:t>
            </a:r>
            <a:endParaRPr lang="en-US" dirty="0"/>
          </a:p>
        </p:txBody>
      </p:sp>
      <p:grpSp>
        <p:nvGrpSpPr>
          <p:cNvPr id="6" name="Group 5">
            <a:extLst>
              <a:ext uri="{FF2B5EF4-FFF2-40B4-BE49-F238E27FC236}">
                <a16:creationId xmlns:a16="http://schemas.microsoft.com/office/drawing/2014/main" id="{36D3DA45-FD99-405B-8BF9-260DD97C0D4F}"/>
              </a:ext>
              <a:ext uri="{C183D7F6-B498-43B3-948B-1728B52AA6E4}">
                <adec:decorative xmlns:adec="http://schemas.microsoft.com/office/drawing/2017/decorative" val="1"/>
              </a:ext>
            </a:extLst>
          </p:cNvPr>
          <p:cNvGrpSpPr/>
          <p:nvPr userDrawn="1">
            <p:extLst>
              <p:ext uri="{386F3935-93C4-4BCD-93E2-E3B085C9AB24}">
                <p16:designElem xmlns:p16="http://schemas.microsoft.com/office/powerpoint/2015/main" val="1"/>
              </p:ext>
            </p:extLst>
          </p:nvPr>
        </p:nvGrpSpPr>
        <p:grpSpPr>
          <a:xfrm>
            <a:off x="1919525" y="2840038"/>
            <a:ext cx="2216150" cy="1177924"/>
            <a:chOff x="4987925" y="2840038"/>
            <a:chExt cx="2216150" cy="1177924"/>
          </a:xfrm>
        </p:grpSpPr>
        <p:sp>
          <p:nvSpPr>
            <p:cNvPr id="7" name="Rectangle 6">
              <a:extLst>
                <a:ext uri="{FF2B5EF4-FFF2-40B4-BE49-F238E27FC236}">
                  <a16:creationId xmlns:a16="http://schemas.microsoft.com/office/drawing/2014/main" id="{C5C2A03C-F372-4C6D-929D-FD97AD439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E8FEDBB3-0BD6-41BC-BB57-9FEC2E96C0F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9" name="Group 8">
                <a:extLst>
                  <a:ext uri="{FF2B5EF4-FFF2-40B4-BE49-F238E27FC236}">
                    <a16:creationId xmlns:a16="http://schemas.microsoft.com/office/drawing/2014/main" id="{7D12B81D-3F14-4DA1-BECA-669824832A0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4" name="Freeform 68">
                  <a:extLst>
                    <a:ext uri="{FF2B5EF4-FFF2-40B4-BE49-F238E27FC236}">
                      <a16:creationId xmlns:a16="http://schemas.microsoft.com/office/drawing/2014/main" id="{EA11E57D-88DD-4899-907A-2A5772002FE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7A5AEE18-30A4-4777-975F-02D107A171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9EA21FB-AE36-478E-9770-CB842814390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BC45D5C4-2D3A-4F84-BED1-D9B75234B07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1" name="Freeform 68">
                  <a:extLst>
                    <a:ext uri="{FF2B5EF4-FFF2-40B4-BE49-F238E27FC236}">
                      <a16:creationId xmlns:a16="http://schemas.microsoft.com/office/drawing/2014/main" id="{259762E8-7432-4501-9FE5-92B04D37C7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FF91FD3E-0148-4B50-8906-7D9CD382A3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506FA1AD-488A-4FD4-A79F-4343698EA734}"/>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38724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lvl1pPr>
              <a:defRPr/>
            </a:lvl1p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13720533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a:xfrm>
            <a:off x="838200" y="1839595"/>
            <a:ext cx="10515600" cy="41544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lvl1pPr>
              <a:defRPr/>
            </a:lvl1p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6372565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7324726" y="4217899"/>
            <a:ext cx="4079874" cy="1132373"/>
          </a:xfrm>
        </p:spPr>
        <p:txBody>
          <a:bodyPr anchor="t">
            <a:noAutofit/>
          </a:bodyPr>
          <a:lstStyle>
            <a:lvl1pPr algn="ctr">
              <a:defRPr sz="3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7324726" y="1541995"/>
            <a:ext cx="4079874" cy="2457819"/>
          </a:xfrm>
        </p:spPr>
        <p:txBody>
          <a:bodyPr anchor="b">
            <a:normAutofit/>
          </a:bodyPr>
          <a:lstStyle>
            <a:lvl1pPr marL="0" indent="0" algn="ctr">
              <a:lnSpc>
                <a:spcPct val="125000"/>
              </a:lnSpc>
              <a:buNone/>
              <a:defRPr sz="32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3" name="Picture Placeholder 42">
            <a:extLst>
              <a:ext uri="{FF2B5EF4-FFF2-40B4-BE49-F238E27FC236}">
                <a16:creationId xmlns:a16="http://schemas.microsoft.com/office/drawing/2014/main" id="{E0B6C055-B48A-412B-88B0-737289AC0BDB}"/>
              </a:ext>
            </a:extLst>
          </p:cNvPr>
          <p:cNvSpPr>
            <a:spLocks noGrp="1"/>
          </p:cNvSpPr>
          <p:nvPr>
            <p:ph type="pic" sz="quarter" idx="10"/>
          </p:nvPr>
        </p:nvSpPr>
        <p:spPr>
          <a:xfrm>
            <a:off x="539750" y="536575"/>
            <a:ext cx="2366963" cy="2760663"/>
          </a:xfrm>
        </p:spPr>
        <p:txBody>
          <a:bodyPr/>
          <a:lstStyle/>
          <a:p>
            <a:r>
              <a:rPr lang="en-US"/>
              <a:t>Click icon to add picture</a:t>
            </a:r>
            <a:endParaRPr lang="en-US" dirty="0"/>
          </a:p>
        </p:txBody>
      </p:sp>
      <p:sp>
        <p:nvSpPr>
          <p:cNvPr id="44" name="Picture Placeholder 42">
            <a:extLst>
              <a:ext uri="{FF2B5EF4-FFF2-40B4-BE49-F238E27FC236}">
                <a16:creationId xmlns:a16="http://schemas.microsoft.com/office/drawing/2014/main" id="{AE13F241-D0A7-491D-81D3-CB6450291490}"/>
              </a:ext>
            </a:extLst>
          </p:cNvPr>
          <p:cNvSpPr>
            <a:spLocks noGrp="1"/>
          </p:cNvSpPr>
          <p:nvPr>
            <p:ph type="pic" sz="quarter" idx="11"/>
          </p:nvPr>
        </p:nvSpPr>
        <p:spPr>
          <a:xfrm>
            <a:off x="3174887" y="543842"/>
            <a:ext cx="2366963" cy="2760663"/>
          </a:xfrm>
        </p:spPr>
        <p:txBody>
          <a:bodyPr/>
          <a:lstStyle/>
          <a:p>
            <a:r>
              <a:rPr lang="en-US"/>
              <a:t>Click icon to add picture</a:t>
            </a:r>
            <a:endParaRPr lang="en-US" dirty="0"/>
          </a:p>
        </p:txBody>
      </p:sp>
      <p:sp>
        <p:nvSpPr>
          <p:cNvPr id="46" name="Picture Placeholder 42">
            <a:extLst>
              <a:ext uri="{FF2B5EF4-FFF2-40B4-BE49-F238E27FC236}">
                <a16:creationId xmlns:a16="http://schemas.microsoft.com/office/drawing/2014/main" id="{DC189B8E-5A5B-400F-8F5F-63F61759E081}"/>
              </a:ext>
            </a:extLst>
          </p:cNvPr>
          <p:cNvSpPr>
            <a:spLocks noGrp="1"/>
          </p:cNvSpPr>
          <p:nvPr>
            <p:ph type="pic" sz="quarter" idx="12"/>
          </p:nvPr>
        </p:nvSpPr>
        <p:spPr>
          <a:xfrm>
            <a:off x="539642" y="3563566"/>
            <a:ext cx="2366963" cy="2760663"/>
          </a:xfrm>
        </p:spPr>
        <p:txBody>
          <a:bodyPr/>
          <a:lstStyle/>
          <a:p>
            <a:r>
              <a:rPr lang="en-US"/>
              <a:t>Click icon to add picture</a:t>
            </a:r>
            <a:endParaRPr lang="en-US" dirty="0"/>
          </a:p>
        </p:txBody>
      </p:sp>
      <p:sp>
        <p:nvSpPr>
          <p:cNvPr id="47" name="Picture Placeholder 42">
            <a:extLst>
              <a:ext uri="{FF2B5EF4-FFF2-40B4-BE49-F238E27FC236}">
                <a16:creationId xmlns:a16="http://schemas.microsoft.com/office/drawing/2014/main" id="{07055732-D9B3-42AF-9ADA-0D1F8DC2D5FB}"/>
              </a:ext>
            </a:extLst>
          </p:cNvPr>
          <p:cNvSpPr>
            <a:spLocks noGrp="1"/>
          </p:cNvSpPr>
          <p:nvPr>
            <p:ph type="pic" sz="quarter" idx="13"/>
          </p:nvPr>
        </p:nvSpPr>
        <p:spPr>
          <a:xfrm>
            <a:off x="3174779" y="3570833"/>
            <a:ext cx="2366963" cy="2760663"/>
          </a:xfrm>
        </p:spPr>
        <p:txBody>
          <a:bodyPr/>
          <a:lstStyle/>
          <a:p>
            <a:r>
              <a:rPr lang="en-US"/>
              <a:t>Click icon to add picture</a:t>
            </a:r>
            <a:endParaRPr lang="en-US" dirty="0"/>
          </a:p>
        </p:txBody>
      </p:sp>
      <p:sp>
        <p:nvSpPr>
          <p:cNvPr id="28" name="Date Placeholder 47">
            <a:extLst>
              <a:ext uri="{FF2B5EF4-FFF2-40B4-BE49-F238E27FC236}">
                <a16:creationId xmlns:a16="http://schemas.microsoft.com/office/drawing/2014/main" id="{5B51C357-082C-45A5-80C8-69FD4B94D329}"/>
              </a:ext>
            </a:extLst>
          </p:cNvPr>
          <p:cNvSpPr txBox="1">
            <a:spLocks/>
          </p:cNvSpPr>
          <p:nvPr userDrawn="1"/>
        </p:nvSpPr>
        <p:spPr>
          <a:xfrm>
            <a:off x="450000" y="6357168"/>
            <a:ext cx="1760150" cy="461665"/>
          </a:xfrm>
          <a:prstGeom prst="rect">
            <a:avLst/>
          </a:prstGeom>
        </p:spPr>
        <p:txBody>
          <a:bodyPr vert="horz" lIns="91440" tIns="45720" rIns="91440" bIns="45720" rtlCol="0" anchor="ctr">
            <a:normAutofit/>
          </a:bodyPr>
          <a:lstStyle>
            <a:defPPr>
              <a:defRPr lang="en-US"/>
            </a:defPPr>
            <a:lvl1pPr marL="0" algn="l" defTabSz="914400" rtl="0" eaLnBrk="1" latinLnBrk="0" hangingPunct="1">
              <a:defRPr sz="1000" kern="1200" cap="all" spc="200" baseline="0">
                <a:solidFill>
                  <a:schemeClr val="tx1">
                    <a:alpha val="60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20XX</a:t>
            </a:r>
          </a:p>
        </p:txBody>
      </p:sp>
      <p:cxnSp>
        <p:nvCxnSpPr>
          <p:cNvPr id="18" name="Straight Connector 17">
            <a:extLst>
              <a:ext uri="{FF2B5EF4-FFF2-40B4-BE49-F238E27FC236}">
                <a16:creationId xmlns:a16="http://schemas.microsoft.com/office/drawing/2014/main" id="{D7ED9792-4CB9-419E-9961-050A9E00E2FA}"/>
              </a:ext>
              <a:ext uri="{C183D7F6-B498-43B3-948B-1728B52AA6E4}">
                <adec:decorative xmlns:adec="http://schemas.microsoft.com/office/drawing/2017/decorative" val="1"/>
              </a:ext>
            </a:extLst>
          </p:cNvPr>
          <p:cNvCxnSpPr>
            <a:cxnSpLocks/>
          </p:cNvCxnSpPr>
          <p:nvPr userDrawn="1"/>
        </p:nvCxnSpPr>
        <p:spPr>
          <a:xfrm>
            <a:off x="609600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E1EC9E08-1228-4409-88CC-9D1927E83943}"/>
              </a:ext>
              <a:ext uri="{C183D7F6-B498-43B3-948B-1728B52AA6E4}">
                <adec:decorative xmlns:adec="http://schemas.microsoft.com/office/drawing/2017/decorative" val="1"/>
              </a:ext>
            </a:extLst>
          </p:cNvPr>
          <p:cNvGrpSpPr/>
          <p:nvPr userDrawn="1"/>
        </p:nvGrpSpPr>
        <p:grpSpPr>
          <a:xfrm rot="8100000" flipH="1">
            <a:off x="6674373" y="402322"/>
            <a:ext cx="641184" cy="1069728"/>
            <a:chOff x="6484111" y="2967038"/>
            <a:chExt cx="641184" cy="1069728"/>
          </a:xfrm>
        </p:grpSpPr>
        <p:grpSp>
          <p:nvGrpSpPr>
            <p:cNvPr id="20" name="Group 19">
              <a:extLst>
                <a:ext uri="{FF2B5EF4-FFF2-40B4-BE49-F238E27FC236}">
                  <a16:creationId xmlns:a16="http://schemas.microsoft.com/office/drawing/2014/main" id="{0A892AB7-AE89-4F73-AE0D-3503473E251A}"/>
                </a:ext>
              </a:extLst>
            </p:cNvPr>
            <p:cNvGrpSpPr/>
            <p:nvPr/>
          </p:nvGrpSpPr>
          <p:grpSpPr>
            <a:xfrm>
              <a:off x="6808136" y="2967038"/>
              <a:ext cx="317159" cy="932400"/>
              <a:chOff x="6808136" y="2967038"/>
              <a:chExt cx="317159" cy="932400"/>
            </a:xfrm>
          </p:grpSpPr>
          <p:sp>
            <p:nvSpPr>
              <p:cNvPr id="25" name="Freeform 68">
                <a:extLst>
                  <a:ext uri="{FF2B5EF4-FFF2-40B4-BE49-F238E27FC236}">
                    <a16:creationId xmlns:a16="http://schemas.microsoft.com/office/drawing/2014/main" id="{734AFAA3-AA68-425A-834B-00F9D3690BA0}"/>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Freeform 69">
                <a:extLst>
                  <a:ext uri="{FF2B5EF4-FFF2-40B4-BE49-F238E27FC236}">
                    <a16:creationId xmlns:a16="http://schemas.microsoft.com/office/drawing/2014/main" id="{36ED0F24-8619-4AED-A07A-D075DF2AF24B}"/>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Line 70">
                <a:extLst>
                  <a:ext uri="{FF2B5EF4-FFF2-40B4-BE49-F238E27FC236}">
                    <a16:creationId xmlns:a16="http://schemas.microsoft.com/office/drawing/2014/main" id="{21E04150-0D06-4DFB-A73B-66DED0A5CFCB}"/>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EA3C053E-6843-4D44-A64D-A37FD38410B0}"/>
                </a:ext>
              </a:extLst>
            </p:cNvPr>
            <p:cNvGrpSpPr/>
            <p:nvPr/>
          </p:nvGrpSpPr>
          <p:grpSpPr>
            <a:xfrm rot="18900000" flipH="1">
              <a:off x="6484111" y="3104366"/>
              <a:ext cx="317159" cy="932400"/>
              <a:chOff x="6808136" y="2967038"/>
              <a:chExt cx="317159" cy="932400"/>
            </a:xfrm>
          </p:grpSpPr>
          <p:sp>
            <p:nvSpPr>
              <p:cNvPr id="22" name="Freeform 68">
                <a:extLst>
                  <a:ext uri="{FF2B5EF4-FFF2-40B4-BE49-F238E27FC236}">
                    <a16:creationId xmlns:a16="http://schemas.microsoft.com/office/drawing/2014/main" id="{A84DD506-3B91-4CE4-AE62-8E2FCA17D931}"/>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18C6659C-7CBF-419E-B2AB-53A6FBB4FFE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Line 70">
                <a:extLst>
                  <a:ext uri="{FF2B5EF4-FFF2-40B4-BE49-F238E27FC236}">
                    <a16:creationId xmlns:a16="http://schemas.microsoft.com/office/drawing/2014/main" id="{C7B1B371-3EFF-4F0E-8B44-1A397B69DDFB}"/>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29" name="Footer Placeholder 48">
            <a:extLst>
              <a:ext uri="{FF2B5EF4-FFF2-40B4-BE49-F238E27FC236}">
                <a16:creationId xmlns:a16="http://schemas.microsoft.com/office/drawing/2014/main" id="{B217CCF8-D1B0-4B96-AF9D-78BFAEE6D77D}"/>
              </a:ext>
            </a:extLst>
          </p:cNvPr>
          <p:cNvSpPr txBox="1">
            <a:spLocks/>
          </p:cNvSpPr>
          <p:nvPr userDrawn="1"/>
        </p:nvSpPr>
        <p:spPr>
          <a:xfrm>
            <a:off x="2754312" y="6357600"/>
            <a:ext cx="6683376" cy="460800"/>
          </a:xfrm>
          <a:prstGeom prst="rect">
            <a:avLst/>
          </a:prstGeom>
        </p:spPr>
        <p:txBody>
          <a:bodyPr vert="horz" lIns="91440" tIns="45720" rIns="91440" bIns="45720" rtlCol="0" anchor="ctr"/>
          <a:lstStyle>
            <a:defPPr>
              <a:defRPr lang="en-US"/>
            </a:defPPr>
            <a:lvl1pPr marL="0" algn="ctr" defTabSz="914400" rtl="0" eaLnBrk="1" latinLnBrk="0" hangingPunct="1">
              <a:defRPr sz="1000" kern="1200" cap="all" spc="300" baseline="0">
                <a:solidFill>
                  <a:schemeClr val="tx1">
                    <a:alpha val="60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Sample Footer Text</a:t>
            </a:r>
          </a:p>
        </p:txBody>
      </p:sp>
      <p:grpSp>
        <p:nvGrpSpPr>
          <p:cNvPr id="30" name="Group 29">
            <a:extLst>
              <a:ext uri="{FF2B5EF4-FFF2-40B4-BE49-F238E27FC236}">
                <a16:creationId xmlns:a16="http://schemas.microsoft.com/office/drawing/2014/main" id="{615108B9-F897-467F-809F-6A4A2AE7EA20}"/>
              </a:ext>
              <a:ext uri="{C183D7F6-B498-43B3-948B-1728B52AA6E4}">
                <adec:decorative xmlns:adec="http://schemas.microsoft.com/office/drawing/2017/decorative" val="1"/>
              </a:ext>
            </a:extLst>
          </p:cNvPr>
          <p:cNvGrpSpPr/>
          <p:nvPr userDrawn="1"/>
        </p:nvGrpSpPr>
        <p:grpSpPr>
          <a:xfrm rot="18900000" flipH="1">
            <a:off x="11020475" y="5368081"/>
            <a:ext cx="641184" cy="1069728"/>
            <a:chOff x="6484111" y="2967038"/>
            <a:chExt cx="641184" cy="1069728"/>
          </a:xfrm>
        </p:grpSpPr>
        <p:grpSp>
          <p:nvGrpSpPr>
            <p:cNvPr id="31" name="Group 30">
              <a:extLst>
                <a:ext uri="{FF2B5EF4-FFF2-40B4-BE49-F238E27FC236}">
                  <a16:creationId xmlns:a16="http://schemas.microsoft.com/office/drawing/2014/main" id="{86413051-FD79-4060-A702-60F38BF4A35C}"/>
                </a:ext>
              </a:extLst>
            </p:cNvPr>
            <p:cNvGrpSpPr/>
            <p:nvPr/>
          </p:nvGrpSpPr>
          <p:grpSpPr>
            <a:xfrm>
              <a:off x="6808136" y="2967038"/>
              <a:ext cx="317159" cy="932400"/>
              <a:chOff x="6808136" y="2967038"/>
              <a:chExt cx="317159" cy="932400"/>
            </a:xfrm>
          </p:grpSpPr>
          <p:sp>
            <p:nvSpPr>
              <p:cNvPr id="36" name="Freeform 68">
                <a:extLst>
                  <a:ext uri="{FF2B5EF4-FFF2-40B4-BE49-F238E27FC236}">
                    <a16:creationId xmlns:a16="http://schemas.microsoft.com/office/drawing/2014/main" id="{B764F2D9-1B19-42EA-9AF0-6050DDABAA0D}"/>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69">
                <a:extLst>
                  <a:ext uri="{FF2B5EF4-FFF2-40B4-BE49-F238E27FC236}">
                    <a16:creationId xmlns:a16="http://schemas.microsoft.com/office/drawing/2014/main" id="{557F4B3F-3926-4C1D-ABBF-B2380987179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Line 70">
                <a:extLst>
                  <a:ext uri="{FF2B5EF4-FFF2-40B4-BE49-F238E27FC236}">
                    <a16:creationId xmlns:a16="http://schemas.microsoft.com/office/drawing/2014/main" id="{81E74331-4EEB-49F8-912F-1DF74636E772}"/>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2" name="Group 31">
              <a:extLst>
                <a:ext uri="{FF2B5EF4-FFF2-40B4-BE49-F238E27FC236}">
                  <a16:creationId xmlns:a16="http://schemas.microsoft.com/office/drawing/2014/main" id="{E88BEEF7-57D3-43D4-9EBA-6948ED40B433}"/>
                </a:ext>
              </a:extLst>
            </p:cNvPr>
            <p:cNvGrpSpPr/>
            <p:nvPr/>
          </p:nvGrpSpPr>
          <p:grpSpPr>
            <a:xfrm rot="18900000" flipH="1">
              <a:off x="6484111" y="3104366"/>
              <a:ext cx="317159" cy="932400"/>
              <a:chOff x="6808136" y="2967038"/>
              <a:chExt cx="317159" cy="932400"/>
            </a:xfrm>
          </p:grpSpPr>
          <p:sp>
            <p:nvSpPr>
              <p:cNvPr id="33" name="Freeform 68">
                <a:extLst>
                  <a:ext uri="{FF2B5EF4-FFF2-40B4-BE49-F238E27FC236}">
                    <a16:creationId xmlns:a16="http://schemas.microsoft.com/office/drawing/2014/main" id="{0CD7B047-B489-4D5B-9C32-1BA667136A12}"/>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9">
                <a:extLst>
                  <a:ext uri="{FF2B5EF4-FFF2-40B4-BE49-F238E27FC236}">
                    <a16:creationId xmlns:a16="http://schemas.microsoft.com/office/drawing/2014/main" id="{2B703141-C1B3-4AFF-991F-D77B298AE8B4}"/>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Line 70">
                <a:extLst>
                  <a:ext uri="{FF2B5EF4-FFF2-40B4-BE49-F238E27FC236}">
                    <a16:creationId xmlns:a16="http://schemas.microsoft.com/office/drawing/2014/main" id="{FEEBB32D-FA5C-432C-B55F-1F74A4D13F17}"/>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39" name="Slide Number Placeholder 49">
            <a:extLst>
              <a:ext uri="{FF2B5EF4-FFF2-40B4-BE49-F238E27FC236}">
                <a16:creationId xmlns:a16="http://schemas.microsoft.com/office/drawing/2014/main" id="{FAE9A1BE-DDB9-4362-A4F6-BE1A07DBF6F1}"/>
              </a:ext>
            </a:extLst>
          </p:cNvPr>
          <p:cNvSpPr txBox="1">
            <a:spLocks/>
          </p:cNvSpPr>
          <p:nvPr userDrawn="1"/>
        </p:nvSpPr>
        <p:spPr>
          <a:xfrm>
            <a:off x="9982800" y="6357600"/>
            <a:ext cx="1760150" cy="460800"/>
          </a:xfrm>
          <a:prstGeom prst="rect">
            <a:avLst/>
          </a:prstGeom>
        </p:spPr>
        <p:txBody>
          <a:bodyPr vert="horz" lIns="91440" tIns="45720" rIns="91440" bIns="45720" rtlCol="0" anchor="ctr"/>
          <a:lstStyle>
            <a:defPPr>
              <a:defRPr lang="en-US"/>
            </a:defPPr>
            <a:lvl1pPr marL="0" algn="r" defTabSz="914400" rtl="0" eaLnBrk="1" latinLnBrk="0" hangingPunct="1">
              <a:defRPr sz="1000" kern="1200" cap="all" spc="200" baseline="0">
                <a:solidFill>
                  <a:schemeClr val="tx1">
                    <a:alpha val="60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283764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14" name="Picture Placeholder 13">
            <a:extLst>
              <a:ext uri="{FF2B5EF4-FFF2-40B4-BE49-F238E27FC236}">
                <a16:creationId xmlns:a16="http://schemas.microsoft.com/office/drawing/2014/main" id="{BC50FC60-9736-40BD-8EF0-51BD04771675}"/>
              </a:ext>
            </a:extLst>
          </p:cNvPr>
          <p:cNvSpPr>
            <a:spLocks noGrp="1"/>
          </p:cNvSpPr>
          <p:nvPr>
            <p:ph type="pic" sz="quarter" idx="13"/>
          </p:nvPr>
        </p:nvSpPr>
        <p:spPr>
          <a:xfrm>
            <a:off x="1166813" y="2479675"/>
            <a:ext cx="1587500" cy="2330450"/>
          </a:xfrm>
        </p:spPr>
        <p:txBody>
          <a:bodyPr/>
          <a:lstStyle/>
          <a:p>
            <a:r>
              <a:rPr lang="en-US"/>
              <a:t>Click icon to add picture</a:t>
            </a:r>
            <a:endParaRPr lang="en-US" dirty="0"/>
          </a:p>
        </p:txBody>
      </p:sp>
      <p:sp>
        <p:nvSpPr>
          <p:cNvPr id="15" name="Picture Placeholder 13">
            <a:extLst>
              <a:ext uri="{FF2B5EF4-FFF2-40B4-BE49-F238E27FC236}">
                <a16:creationId xmlns:a16="http://schemas.microsoft.com/office/drawing/2014/main" id="{7D564077-E600-44C8-B691-00C1C3ECC1C6}"/>
              </a:ext>
            </a:extLst>
          </p:cNvPr>
          <p:cNvSpPr>
            <a:spLocks noGrp="1"/>
          </p:cNvSpPr>
          <p:nvPr>
            <p:ph type="pic" sz="quarter" idx="14"/>
          </p:nvPr>
        </p:nvSpPr>
        <p:spPr>
          <a:xfrm>
            <a:off x="3228885" y="2479675"/>
            <a:ext cx="1587500" cy="2330450"/>
          </a:xfrm>
        </p:spPr>
        <p:txBody>
          <a:bodyPr/>
          <a:lstStyle/>
          <a:p>
            <a:r>
              <a:rPr lang="en-US"/>
              <a:t>Click icon to add picture</a:t>
            </a:r>
            <a:endParaRPr lang="en-US" dirty="0"/>
          </a:p>
        </p:txBody>
      </p:sp>
      <p:sp>
        <p:nvSpPr>
          <p:cNvPr id="16" name="Picture Placeholder 13">
            <a:extLst>
              <a:ext uri="{FF2B5EF4-FFF2-40B4-BE49-F238E27FC236}">
                <a16:creationId xmlns:a16="http://schemas.microsoft.com/office/drawing/2014/main" id="{5EF6670B-24A6-4EC1-AB19-83414A6BFC81}"/>
              </a:ext>
            </a:extLst>
          </p:cNvPr>
          <p:cNvSpPr>
            <a:spLocks noGrp="1"/>
          </p:cNvSpPr>
          <p:nvPr>
            <p:ph type="pic" sz="quarter" idx="15"/>
          </p:nvPr>
        </p:nvSpPr>
        <p:spPr>
          <a:xfrm>
            <a:off x="5302249" y="2479675"/>
            <a:ext cx="1587500" cy="2330450"/>
          </a:xfrm>
        </p:spPr>
        <p:txBody>
          <a:bodyPr/>
          <a:lstStyle/>
          <a:p>
            <a:r>
              <a:rPr lang="en-US"/>
              <a:t>Click icon to add picture</a:t>
            </a:r>
            <a:endParaRPr lang="en-US" dirty="0"/>
          </a:p>
        </p:txBody>
      </p:sp>
      <p:sp>
        <p:nvSpPr>
          <p:cNvPr id="17" name="Picture Placeholder 13">
            <a:extLst>
              <a:ext uri="{FF2B5EF4-FFF2-40B4-BE49-F238E27FC236}">
                <a16:creationId xmlns:a16="http://schemas.microsoft.com/office/drawing/2014/main" id="{DCE770BA-A562-4780-AEC9-94BC0C7C53FA}"/>
              </a:ext>
            </a:extLst>
          </p:cNvPr>
          <p:cNvSpPr>
            <a:spLocks noGrp="1"/>
          </p:cNvSpPr>
          <p:nvPr>
            <p:ph type="pic" sz="quarter" idx="16"/>
          </p:nvPr>
        </p:nvSpPr>
        <p:spPr>
          <a:xfrm>
            <a:off x="7364764" y="2479675"/>
            <a:ext cx="1587500" cy="2330450"/>
          </a:xfrm>
        </p:spPr>
        <p:txBody>
          <a:bodyPr/>
          <a:lstStyle/>
          <a:p>
            <a:r>
              <a:rPr lang="en-US"/>
              <a:t>Click icon to add picture</a:t>
            </a:r>
            <a:endParaRPr lang="en-US" dirty="0"/>
          </a:p>
        </p:txBody>
      </p:sp>
      <p:sp>
        <p:nvSpPr>
          <p:cNvPr id="18" name="Picture Placeholder 13">
            <a:extLst>
              <a:ext uri="{FF2B5EF4-FFF2-40B4-BE49-F238E27FC236}">
                <a16:creationId xmlns:a16="http://schemas.microsoft.com/office/drawing/2014/main" id="{C627DB31-AE80-40F1-A5C7-E1FBE1521BD4}"/>
              </a:ext>
            </a:extLst>
          </p:cNvPr>
          <p:cNvSpPr>
            <a:spLocks noGrp="1"/>
          </p:cNvSpPr>
          <p:nvPr>
            <p:ph type="pic" sz="quarter" idx="17"/>
          </p:nvPr>
        </p:nvSpPr>
        <p:spPr>
          <a:xfrm>
            <a:off x="9437688" y="2479675"/>
            <a:ext cx="1587500" cy="2330450"/>
          </a:xfrm>
        </p:spPr>
        <p:txBody>
          <a:bodyPr/>
          <a:lstStyle/>
          <a:p>
            <a:r>
              <a:rPr lang="en-US"/>
              <a:t>Click icon to add picture</a:t>
            </a:r>
            <a:endParaRPr lang="en-US" dirty="0"/>
          </a:p>
        </p:txBody>
      </p:sp>
      <p:cxnSp>
        <p:nvCxnSpPr>
          <p:cNvPr id="11" name="Straight Connector 10">
            <a:extLst>
              <a:ext uri="{FF2B5EF4-FFF2-40B4-BE49-F238E27FC236}">
                <a16:creationId xmlns:a16="http://schemas.microsoft.com/office/drawing/2014/main" id="{CDA79604-04BA-44C3-8188-694F8E9C2360}"/>
              </a:ext>
              <a:ext uri="{C183D7F6-B498-43B3-948B-1728B52AA6E4}">
                <adec:decorative xmlns:adec="http://schemas.microsoft.com/office/drawing/2017/decorative" val="1"/>
              </a:ext>
            </a:extLst>
          </p:cNvPr>
          <p:cNvCxnSpPr>
            <a:cxnSpLocks/>
          </p:cNvCxnSpPr>
          <p:nvPr userDrawn="1"/>
        </p:nvCxnSpPr>
        <p:spPr>
          <a:xfrm>
            <a:off x="5826000" y="1911592"/>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9" name="Text Placeholder 27">
            <a:extLst>
              <a:ext uri="{FF2B5EF4-FFF2-40B4-BE49-F238E27FC236}">
                <a16:creationId xmlns:a16="http://schemas.microsoft.com/office/drawing/2014/main" id="{325542BB-A1DE-421A-898F-007CCBCC1040}"/>
              </a:ext>
            </a:extLst>
          </p:cNvPr>
          <p:cNvSpPr>
            <a:spLocks noGrp="1"/>
          </p:cNvSpPr>
          <p:nvPr>
            <p:ph type="body" sz="quarter" idx="18"/>
          </p:nvPr>
        </p:nvSpPr>
        <p:spPr>
          <a:xfrm>
            <a:off x="1166813" y="5094555"/>
            <a:ext cx="1587499" cy="350292"/>
          </a:xfrm>
        </p:spPr>
        <p:txBody>
          <a:bodyPr anchor="ctr">
            <a:noAutofit/>
          </a:bodyPr>
          <a:lstStyle>
            <a:lvl1pPr marL="0" indent="0" algn="ctr">
              <a:buNone/>
              <a:defRPr lang="en-US" sz="16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0" name="Text Placeholder 27">
            <a:extLst>
              <a:ext uri="{FF2B5EF4-FFF2-40B4-BE49-F238E27FC236}">
                <a16:creationId xmlns:a16="http://schemas.microsoft.com/office/drawing/2014/main" id="{95E87339-255E-4557-9768-A292ED25DBA8}"/>
              </a:ext>
            </a:extLst>
          </p:cNvPr>
          <p:cNvSpPr>
            <a:spLocks noGrp="1"/>
          </p:cNvSpPr>
          <p:nvPr>
            <p:ph type="body" sz="quarter" idx="19"/>
          </p:nvPr>
        </p:nvSpPr>
        <p:spPr>
          <a:xfrm>
            <a:off x="1166813" y="5371723"/>
            <a:ext cx="1587499" cy="350292"/>
          </a:xfrm>
        </p:spPr>
        <p:txBody>
          <a:bodyPr>
            <a:noAutofit/>
          </a:bodyPr>
          <a:lstStyle>
            <a:lvl1pPr marL="0" indent="0" algn="ctr">
              <a:buNone/>
              <a:defRPr lang="en-US" sz="12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1" name="Text Placeholder 27">
            <a:extLst>
              <a:ext uri="{FF2B5EF4-FFF2-40B4-BE49-F238E27FC236}">
                <a16:creationId xmlns:a16="http://schemas.microsoft.com/office/drawing/2014/main" id="{969EC781-370F-41FC-AD76-0728B465E512}"/>
              </a:ext>
            </a:extLst>
          </p:cNvPr>
          <p:cNvSpPr>
            <a:spLocks noGrp="1"/>
          </p:cNvSpPr>
          <p:nvPr>
            <p:ph type="body" sz="quarter" idx="20"/>
          </p:nvPr>
        </p:nvSpPr>
        <p:spPr>
          <a:xfrm>
            <a:off x="3228885" y="5094555"/>
            <a:ext cx="1587499" cy="350292"/>
          </a:xfrm>
        </p:spPr>
        <p:txBody>
          <a:bodyPr anchor="ctr">
            <a:noAutofit/>
          </a:bodyPr>
          <a:lstStyle>
            <a:lvl1pPr marL="0" indent="0" algn="ctr">
              <a:buNone/>
              <a:defRPr lang="en-US" sz="16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2" name="Text Placeholder 27">
            <a:extLst>
              <a:ext uri="{FF2B5EF4-FFF2-40B4-BE49-F238E27FC236}">
                <a16:creationId xmlns:a16="http://schemas.microsoft.com/office/drawing/2014/main" id="{50C960BB-D9A3-417D-87D9-E93363FB5850}"/>
              </a:ext>
            </a:extLst>
          </p:cNvPr>
          <p:cNvSpPr>
            <a:spLocks noGrp="1"/>
          </p:cNvSpPr>
          <p:nvPr>
            <p:ph type="body" sz="quarter" idx="21"/>
          </p:nvPr>
        </p:nvSpPr>
        <p:spPr>
          <a:xfrm>
            <a:off x="3228885" y="5371723"/>
            <a:ext cx="1587499" cy="350292"/>
          </a:xfrm>
        </p:spPr>
        <p:txBody>
          <a:bodyPr>
            <a:noAutofit/>
          </a:bodyPr>
          <a:lstStyle>
            <a:lvl1pPr marL="0" indent="0" algn="ctr">
              <a:buNone/>
              <a:defRPr lang="en-US" sz="12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3" name="Text Placeholder 27">
            <a:extLst>
              <a:ext uri="{FF2B5EF4-FFF2-40B4-BE49-F238E27FC236}">
                <a16:creationId xmlns:a16="http://schemas.microsoft.com/office/drawing/2014/main" id="{714B566C-453D-4E47-8BE0-2EF7145AD3AF}"/>
              </a:ext>
            </a:extLst>
          </p:cNvPr>
          <p:cNvSpPr>
            <a:spLocks noGrp="1"/>
          </p:cNvSpPr>
          <p:nvPr>
            <p:ph type="body" sz="quarter" idx="22"/>
          </p:nvPr>
        </p:nvSpPr>
        <p:spPr>
          <a:xfrm>
            <a:off x="5302249" y="5094555"/>
            <a:ext cx="1587499" cy="350292"/>
          </a:xfrm>
        </p:spPr>
        <p:txBody>
          <a:bodyPr anchor="ctr">
            <a:noAutofit/>
          </a:bodyPr>
          <a:lstStyle>
            <a:lvl1pPr marL="0" indent="0" algn="ctr">
              <a:buNone/>
              <a:defRPr lang="en-US" sz="16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4" name="Text Placeholder 27">
            <a:extLst>
              <a:ext uri="{FF2B5EF4-FFF2-40B4-BE49-F238E27FC236}">
                <a16:creationId xmlns:a16="http://schemas.microsoft.com/office/drawing/2014/main" id="{8C9D423F-AE1B-476A-AC7E-F34CE6ABFA31}"/>
              </a:ext>
            </a:extLst>
          </p:cNvPr>
          <p:cNvSpPr>
            <a:spLocks noGrp="1"/>
          </p:cNvSpPr>
          <p:nvPr>
            <p:ph type="body" sz="quarter" idx="23"/>
          </p:nvPr>
        </p:nvSpPr>
        <p:spPr>
          <a:xfrm>
            <a:off x="5302249" y="5371723"/>
            <a:ext cx="1587499" cy="350292"/>
          </a:xfrm>
        </p:spPr>
        <p:txBody>
          <a:bodyPr>
            <a:noAutofit/>
          </a:bodyPr>
          <a:lstStyle>
            <a:lvl1pPr marL="0" indent="0" algn="ctr">
              <a:buNone/>
              <a:defRPr lang="en-US" sz="12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5" name="Text Placeholder 27">
            <a:extLst>
              <a:ext uri="{FF2B5EF4-FFF2-40B4-BE49-F238E27FC236}">
                <a16:creationId xmlns:a16="http://schemas.microsoft.com/office/drawing/2014/main" id="{F25DCDC4-ECAE-47AB-8ED3-07D8D33BF181}"/>
              </a:ext>
            </a:extLst>
          </p:cNvPr>
          <p:cNvSpPr>
            <a:spLocks noGrp="1"/>
          </p:cNvSpPr>
          <p:nvPr>
            <p:ph type="body" sz="quarter" idx="24"/>
          </p:nvPr>
        </p:nvSpPr>
        <p:spPr>
          <a:xfrm>
            <a:off x="7364765" y="5094555"/>
            <a:ext cx="1587499" cy="350292"/>
          </a:xfrm>
        </p:spPr>
        <p:txBody>
          <a:bodyPr anchor="ctr">
            <a:noAutofit/>
          </a:bodyPr>
          <a:lstStyle>
            <a:lvl1pPr marL="0" indent="0" algn="ctr">
              <a:buNone/>
              <a:defRPr lang="en-US" sz="16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6" name="Text Placeholder 27">
            <a:extLst>
              <a:ext uri="{FF2B5EF4-FFF2-40B4-BE49-F238E27FC236}">
                <a16:creationId xmlns:a16="http://schemas.microsoft.com/office/drawing/2014/main" id="{1A7D8398-681A-475F-9624-02EFB0099D50}"/>
              </a:ext>
            </a:extLst>
          </p:cNvPr>
          <p:cNvSpPr>
            <a:spLocks noGrp="1"/>
          </p:cNvSpPr>
          <p:nvPr>
            <p:ph type="body" sz="quarter" idx="25"/>
          </p:nvPr>
        </p:nvSpPr>
        <p:spPr>
          <a:xfrm>
            <a:off x="7364765" y="5371723"/>
            <a:ext cx="1587499" cy="350292"/>
          </a:xfrm>
        </p:spPr>
        <p:txBody>
          <a:bodyPr>
            <a:noAutofit/>
          </a:bodyPr>
          <a:lstStyle>
            <a:lvl1pPr marL="0" indent="0" algn="ctr">
              <a:buNone/>
              <a:defRPr lang="en-US" sz="12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7" name="Text Placeholder 27">
            <a:extLst>
              <a:ext uri="{FF2B5EF4-FFF2-40B4-BE49-F238E27FC236}">
                <a16:creationId xmlns:a16="http://schemas.microsoft.com/office/drawing/2014/main" id="{9692C358-06E1-468E-90F8-9F5F3918233E}"/>
              </a:ext>
            </a:extLst>
          </p:cNvPr>
          <p:cNvSpPr>
            <a:spLocks noGrp="1"/>
          </p:cNvSpPr>
          <p:nvPr>
            <p:ph type="body" sz="quarter" idx="26"/>
          </p:nvPr>
        </p:nvSpPr>
        <p:spPr>
          <a:xfrm>
            <a:off x="9437688" y="5094555"/>
            <a:ext cx="1587499" cy="350292"/>
          </a:xfrm>
        </p:spPr>
        <p:txBody>
          <a:bodyPr anchor="ctr">
            <a:noAutofit/>
          </a:bodyPr>
          <a:lstStyle>
            <a:lvl1pPr marL="0" indent="0" algn="ctr">
              <a:buNone/>
              <a:defRPr lang="en-US" sz="16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8" name="Text Placeholder 27">
            <a:extLst>
              <a:ext uri="{FF2B5EF4-FFF2-40B4-BE49-F238E27FC236}">
                <a16:creationId xmlns:a16="http://schemas.microsoft.com/office/drawing/2014/main" id="{2167CC03-B865-47EB-83C3-CA5CDC584C0F}"/>
              </a:ext>
            </a:extLst>
          </p:cNvPr>
          <p:cNvSpPr>
            <a:spLocks noGrp="1"/>
          </p:cNvSpPr>
          <p:nvPr>
            <p:ph type="body" sz="quarter" idx="27"/>
          </p:nvPr>
        </p:nvSpPr>
        <p:spPr>
          <a:xfrm>
            <a:off x="9437688" y="5371723"/>
            <a:ext cx="1587499" cy="350292"/>
          </a:xfrm>
        </p:spPr>
        <p:txBody>
          <a:bodyPr>
            <a:noAutofit/>
          </a:bodyPr>
          <a:lstStyle>
            <a:lvl1pPr marL="0" indent="0" algn="ctr">
              <a:buNone/>
              <a:defRPr lang="en-US" sz="12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lvl1pPr>
              <a:defRPr/>
            </a:lvl1pPr>
          </a:lstStyle>
          <a:p>
            <a:r>
              <a:rPr lang="en-US"/>
              <a:t>20XX</a:t>
            </a:r>
            <a:endParaRPr lang="en-US" dirty="0"/>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885303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lvl1pPr>
              <a:defRPr/>
            </a:lvl1p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730545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3911974659"/>
      </p:ext>
    </p:extLst>
  </p:cSld>
  <p:clrMap bg1="lt1" tx1="dk1" bg2="lt2" tx2="dk2" accent1="accent1" accent2="accent2" accent3="accent3" accent4="accent4" accent5="accent5" accent6="accent6" hlink="hlink" folHlink="folHlink"/>
  <p:sldLayoutIdLst>
    <p:sldLayoutId id="2147483672" r:id="rId1"/>
    <p:sldLayoutId id="2147483675" r:id="rId2"/>
    <p:sldLayoutId id="2147483673" r:id="rId3"/>
    <p:sldLayoutId id="2147483678" r:id="rId4"/>
    <p:sldLayoutId id="2147483660" r:id="rId5"/>
    <p:sldLayoutId id="2147483680" r:id="rId6"/>
    <p:sldLayoutId id="2147483679" r:id="rId7"/>
    <p:sldLayoutId id="2147483677" r:id="rId8"/>
    <p:sldLayoutId id="2147483662" r:id="rId9"/>
    <p:sldLayoutId id="2147483663" r:id="rId10"/>
    <p:sldLayoutId id="2147483671" r:id="rId11"/>
    <p:sldLayoutId id="2147483676" r:id="rId12"/>
    <p:sldLayoutId id="2147483674" r:id="rId13"/>
  </p:sldLayoutIdLst>
  <p:hf hd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guide id="30" orient="horz" pos="2160" userDrawn="1">
          <p15:clr>
            <a:srgbClr val="A4A3A4"/>
          </p15:clr>
        </p15:guide>
        <p15:guide id="31" pos="3840" userDrawn="1">
          <p15:clr>
            <a:srgbClr val="A4A3A4"/>
          </p15:clr>
        </p15:guide>
        <p15:guide id="32" pos="240" userDrawn="1">
          <p15:clr>
            <a:srgbClr val="547EBF"/>
          </p15:clr>
        </p15:guide>
        <p15:guide id="33" orient="horz" pos="240" userDrawn="1">
          <p15:clr>
            <a:srgbClr val="547EBF"/>
          </p15:clr>
        </p15:guide>
        <p15:guide id="34" pos="7440" userDrawn="1">
          <p15:clr>
            <a:srgbClr val="547EBF"/>
          </p15:clr>
        </p15:guide>
        <p15:guide id="35" orient="horz" pos="4080" userDrawn="1">
          <p15:clr>
            <a:srgbClr val="547EBF"/>
          </p15:clr>
        </p15:guide>
        <p15:guide id="36" pos="3960" userDrawn="1">
          <p15:clr>
            <a:srgbClr val="547EBF"/>
          </p15:clr>
        </p15:guide>
        <p15:guide id="37" pos="3720" userDrawn="1">
          <p15:clr>
            <a:srgbClr val="547EBF"/>
          </p15:clr>
        </p15:guide>
        <p15:guide id="38" pos="2112" userDrawn="1">
          <p15:clr>
            <a:srgbClr val="547EBF"/>
          </p15:clr>
        </p15:guide>
        <p15:guide id="39" pos="1848" userDrawn="1">
          <p15:clr>
            <a:srgbClr val="547EBF"/>
          </p15:clr>
        </p15:guide>
        <p15:guide id="40" pos="5568" userDrawn="1">
          <p15:clr>
            <a:srgbClr val="547EBF"/>
          </p15:clr>
        </p15:guide>
        <p15:guide id="41" pos="5832" userDrawn="1">
          <p15:clr>
            <a:srgbClr val="547EBF"/>
          </p15:clr>
        </p15:guide>
        <p15:guide id="42" pos="4968" userDrawn="1">
          <p15:clr>
            <a:srgbClr val="9FCC3B"/>
          </p15:clr>
        </p15:guide>
        <p15:guide id="43" pos="5208" userDrawn="1">
          <p15:clr>
            <a:srgbClr val="9FCC3B"/>
          </p15:clr>
        </p15:guide>
        <p15:guide id="44" pos="2712" userDrawn="1">
          <p15:clr>
            <a:srgbClr val="9FCC3B"/>
          </p15:clr>
        </p15:guide>
        <p15:guide id="45"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984522" y="1838131"/>
            <a:ext cx="10473470" cy="1371169"/>
          </a:xfrm>
        </p:spPr>
        <p:txBody>
          <a:bodyPr>
            <a:noAutofit/>
          </a:bodyPr>
          <a:lstStyle/>
          <a:p>
            <a:r>
              <a:rPr lang="en-US" sz="2800" b="1" dirty="0"/>
              <a:t>MOVIE</a:t>
            </a:r>
            <a:r>
              <a:rPr lang="en-US" sz="3600" b="1" dirty="0"/>
              <a:t> </a:t>
            </a:r>
            <a:r>
              <a:rPr lang="en-US" sz="2800" b="1" dirty="0"/>
              <a:t>RECOMMENDATION SYSTEM USING K-MEANS CLUSTERING ALGORITHM</a:t>
            </a:r>
            <a:endParaRPr lang="en-US" sz="3600" b="1" dirty="0"/>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1459200" y="4402462"/>
            <a:ext cx="4636800" cy="1655762"/>
          </a:xfrm>
        </p:spPr>
        <p:txBody>
          <a:bodyPr>
            <a:normAutofit lnSpcReduction="10000"/>
          </a:bodyPr>
          <a:lstStyle/>
          <a:p>
            <a:r>
              <a:rPr lang="en-US" b="1" dirty="0">
                <a:cs typeface="Calibri"/>
              </a:rPr>
              <a:t>TEAM MEMBERS</a:t>
            </a:r>
          </a:p>
          <a:p>
            <a:pPr marL="457200" indent="-457200" algn="l">
              <a:buAutoNum type="arabicPeriod"/>
            </a:pPr>
            <a:r>
              <a:rPr lang="en-US" dirty="0">
                <a:cs typeface="Calibri"/>
              </a:rPr>
              <a:t>ANISHA S C  ( 20104009)</a:t>
            </a:r>
          </a:p>
          <a:p>
            <a:pPr marL="457200" indent="-457200" algn="l">
              <a:buAutoNum type="arabicPeriod"/>
            </a:pPr>
            <a:r>
              <a:rPr lang="pt-BR" dirty="0">
                <a:cs typeface="Calibri"/>
              </a:rPr>
              <a:t>YOSHITHA SRI H A (20104064)</a:t>
            </a:r>
          </a:p>
          <a:p>
            <a:pPr marL="457200" indent="-457200" algn="l">
              <a:buAutoNum type="arabicPeriod"/>
            </a:pPr>
            <a:endParaRPr lang="en-US" b="1" dirty="0">
              <a:cs typeface="Calibri"/>
            </a:endParaRPr>
          </a:p>
          <a:p>
            <a:endParaRPr lang="en-US" b="1" dirty="0">
              <a:cs typeface="Calibri"/>
            </a:endParaRPr>
          </a:p>
        </p:txBody>
      </p:sp>
      <p:sp>
        <p:nvSpPr>
          <p:cNvPr id="4" name="Title 1">
            <a:extLst>
              <a:ext uri="{FF2B5EF4-FFF2-40B4-BE49-F238E27FC236}">
                <a16:creationId xmlns:a16="http://schemas.microsoft.com/office/drawing/2014/main" id="{200AB48F-6BCE-2769-4060-61E4D75E31E7}"/>
              </a:ext>
            </a:extLst>
          </p:cNvPr>
          <p:cNvSpPr txBox="1">
            <a:spLocks/>
          </p:cNvSpPr>
          <p:nvPr/>
        </p:nvSpPr>
        <p:spPr>
          <a:xfrm>
            <a:off x="419878" y="125050"/>
            <a:ext cx="10655559" cy="1080397"/>
          </a:xfrm>
          <a:prstGeom prst="rect">
            <a:avLst/>
          </a:prstGeom>
        </p:spPr>
        <p:txBody>
          <a:bodyPr vert="horz" lIns="91440" tIns="45720" rIns="91440" bIns="45720" rtlCol="0" anchor="b" anchorCtr="0">
            <a:noAutofit/>
          </a:bodyPr>
          <a:lstStyle>
            <a:lvl1pPr algn="ctr" defTabSz="914400" rtl="0" eaLnBrk="1" latinLnBrk="0" hangingPunct="1">
              <a:lnSpc>
                <a:spcPct val="100000"/>
              </a:lnSpc>
              <a:spcBef>
                <a:spcPct val="0"/>
              </a:spcBef>
              <a:buNone/>
              <a:defRPr sz="4800" kern="1200" cap="none" spc="0" baseline="0">
                <a:solidFill>
                  <a:schemeClr val="tx1"/>
                </a:solidFill>
                <a:latin typeface="+mj-lt"/>
                <a:ea typeface="+mj-ea"/>
                <a:cs typeface="+mj-cs"/>
              </a:defRPr>
            </a:lvl1pPr>
          </a:lstStyle>
          <a:p>
            <a:r>
              <a:rPr lang="en-US" sz="3600" b="1" dirty="0"/>
              <a:t>HINDUSTHAN </a:t>
            </a:r>
            <a:br>
              <a:rPr lang="en-US" sz="3600" b="1" dirty="0"/>
            </a:br>
            <a:r>
              <a:rPr lang="en-US" sz="3600" b="1" dirty="0"/>
              <a:t>COLLEGE OF ENGINEERING AND TECHNOLOGY </a:t>
            </a:r>
          </a:p>
        </p:txBody>
      </p:sp>
      <p:pic>
        <p:nvPicPr>
          <p:cNvPr id="5" name="Picture 4">
            <a:extLst>
              <a:ext uri="{FF2B5EF4-FFF2-40B4-BE49-F238E27FC236}">
                <a16:creationId xmlns:a16="http://schemas.microsoft.com/office/drawing/2014/main" id="{D6ECB4DB-D8C3-3377-0C6D-AF32A35B5905}"/>
              </a:ext>
            </a:extLst>
          </p:cNvPr>
          <p:cNvPicPr>
            <a:picLocks noChangeAspect="1"/>
          </p:cNvPicPr>
          <p:nvPr/>
        </p:nvPicPr>
        <p:blipFill>
          <a:blip r:embed="rId2"/>
          <a:stretch>
            <a:fillRect/>
          </a:stretch>
        </p:blipFill>
        <p:spPr>
          <a:xfrm>
            <a:off x="11178894" y="158475"/>
            <a:ext cx="769687" cy="1013548"/>
          </a:xfrm>
          <a:prstGeom prst="rect">
            <a:avLst/>
          </a:prstGeom>
        </p:spPr>
      </p:pic>
      <p:sp>
        <p:nvSpPr>
          <p:cNvPr id="6" name="Subtitle 2">
            <a:extLst>
              <a:ext uri="{FF2B5EF4-FFF2-40B4-BE49-F238E27FC236}">
                <a16:creationId xmlns:a16="http://schemas.microsoft.com/office/drawing/2014/main" id="{362901C8-DD4F-E057-ECE1-7DF91BDA1358}"/>
              </a:ext>
            </a:extLst>
          </p:cNvPr>
          <p:cNvSpPr txBox="1">
            <a:spLocks/>
          </p:cNvSpPr>
          <p:nvPr/>
        </p:nvSpPr>
        <p:spPr>
          <a:xfrm>
            <a:off x="6821192" y="4402462"/>
            <a:ext cx="4636800" cy="1655762"/>
          </a:xfrm>
          <a:prstGeom prst="rect">
            <a:avLst/>
          </a:prstGeom>
        </p:spPr>
        <p:txBody>
          <a:bodyPr vert="horz" lIns="91440" tIns="45720" rIns="91440" bIns="45720" rtlCol="0">
            <a:normAutofit/>
          </a:bodyPr>
          <a:lstStyle>
            <a:lvl1pPr marL="0" indent="0" algn="ctr" defTabSz="914400" rtl="0" eaLnBrk="1" latinLnBrk="0" hangingPunct="1">
              <a:lnSpc>
                <a:spcPct val="150000"/>
              </a:lnSpc>
              <a:spcBef>
                <a:spcPts val="1000"/>
              </a:spcBef>
              <a:buClr>
                <a:schemeClr val="accent3"/>
              </a:buClr>
              <a:buFont typeface="Wingdings" panose="05000000000000000000" pitchFamily="2" charset="2"/>
              <a:buNone/>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l">
              <a:buFont typeface="Wingdings" panose="05000000000000000000" pitchFamily="2" charset="2"/>
              <a:buAutoNum type="arabicPeriod"/>
            </a:pPr>
            <a:endParaRPr lang="en-US" b="1" dirty="0">
              <a:cs typeface="Calibri"/>
            </a:endParaRPr>
          </a:p>
          <a:p>
            <a:endParaRPr lang="en-US" b="1" dirty="0">
              <a:cs typeface="Calibri"/>
            </a:endParaRP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a:xfrm>
            <a:off x="4317892" y="289249"/>
            <a:ext cx="7424950" cy="795039"/>
          </a:xfrm>
        </p:spPr>
        <p:txBody>
          <a:bodyPr wrap="square" anchor="b">
            <a:normAutofit/>
          </a:bodyPr>
          <a:lstStyle/>
          <a:p>
            <a:pPr algn="l"/>
            <a:r>
              <a:rPr lang="en-US" b="1" dirty="0"/>
              <a:t>CONCLUSION</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body" sz="quarter" idx="17"/>
          </p:nvPr>
        </p:nvSpPr>
        <p:spPr>
          <a:xfrm>
            <a:off x="4077478" y="1324946"/>
            <a:ext cx="7753739" cy="4963887"/>
          </a:xfrm>
          <a:ln>
            <a:noFill/>
          </a:ln>
        </p:spPr>
        <p:txBody>
          <a:bodyPr>
            <a:normAutofit lnSpcReduction="10000"/>
          </a:bodyPr>
          <a:lstStyle/>
          <a:p>
            <a:pPr marL="342900" indent="-342900" algn="l">
              <a:buFont typeface="Arial" panose="020B0604020202020204" pitchFamily="34" charset="0"/>
              <a:buChar char="•"/>
            </a:pPr>
            <a:r>
              <a:rPr lang="en-US" sz="1600" b="1" dirty="0"/>
              <a:t>The Movie Recommendation System we constructed is a testament to the algorithm's efficacy, offering a tailored movie journey for every user. </a:t>
            </a:r>
          </a:p>
          <a:p>
            <a:pPr marL="342900" indent="-342900" algn="l">
              <a:buFont typeface="Arial" panose="020B0604020202020204" pitchFamily="34" charset="0"/>
              <a:buChar char="•"/>
            </a:pPr>
            <a:r>
              <a:rPr lang="en-US" sz="1600" b="1" dirty="0"/>
              <a:t>We recognize that the landscape of recommendation systems is ever-evolving.</a:t>
            </a:r>
          </a:p>
          <a:p>
            <a:pPr marL="342900" indent="-342900" algn="l">
              <a:buFont typeface="Arial" panose="020B0604020202020204" pitchFamily="34" charset="0"/>
              <a:buChar char="•"/>
            </a:pPr>
            <a:r>
              <a:rPr lang="en-US" sz="1600" b="1" dirty="0"/>
              <a:t> New algorithms, innovative features, and richer datasets await exploration. Our journey with K-Means is but a stepping stone in this vast terrain, urging future researchers and developers to continue unraveling the mysteries of personalized content delivery.</a:t>
            </a:r>
          </a:p>
          <a:p>
            <a:pPr marL="342900" indent="-342900" algn="l">
              <a:buFont typeface="Arial" panose="020B0604020202020204" pitchFamily="34" charset="0"/>
              <a:buChar char="•"/>
            </a:pPr>
            <a:r>
              <a:rPr lang="en-US" sz="1600" b="1" dirty="0"/>
              <a:t>In the realm of movie recommendations, the K-Means Clustering Algorithm has proven itself a stalwart companion, inviting users to not just watch movies but to embark on curated cinematic adventures tailored to their unique tastes.</a:t>
            </a:r>
          </a:p>
        </p:txBody>
      </p:sp>
      <p:sp>
        <p:nvSpPr>
          <p:cNvPr id="38" name="Slide Number Placeholder 49">
            <a:extLst>
              <a:ext uri="{FF2B5EF4-FFF2-40B4-BE49-F238E27FC236}">
                <a16:creationId xmlns:a16="http://schemas.microsoft.com/office/drawing/2014/main" id="{7664B428-9BC3-4DBA-A039-5DCE1AC97916}"/>
              </a:ext>
            </a:extLst>
          </p:cNvPr>
          <p:cNvSpPr>
            <a:spLocks noGrp="1"/>
          </p:cNvSpPr>
          <p:nvPr>
            <p:ph type="sldNum" sz="quarter" idx="12"/>
          </p:nvPr>
        </p:nvSpPr>
        <p:spPr>
          <a:xfrm>
            <a:off x="9982800" y="6357600"/>
            <a:ext cx="1760150" cy="460800"/>
          </a:xfrm>
          <a:ln>
            <a:noFill/>
          </a:ln>
        </p:spPr>
        <p:txBody>
          <a:bodyPr/>
          <a:lstStyle/>
          <a:p>
            <a:fld id="{D39607A7-8386-47DB-8578-DDEDD194E5D4}" type="slidenum">
              <a:rPr lang="en-US" smtClean="0"/>
              <a:pPr/>
              <a:t>10</a:t>
            </a:fld>
            <a:endParaRPr lang="en-US" dirty="0"/>
          </a:p>
        </p:txBody>
      </p:sp>
      <p:pic>
        <p:nvPicPr>
          <p:cNvPr id="4" name="Picture 3">
            <a:extLst>
              <a:ext uri="{FF2B5EF4-FFF2-40B4-BE49-F238E27FC236}">
                <a16:creationId xmlns:a16="http://schemas.microsoft.com/office/drawing/2014/main" id="{B4BD9332-8135-358E-7A3F-92FC0749EA90}"/>
              </a:ext>
            </a:extLst>
          </p:cNvPr>
          <p:cNvPicPr>
            <a:picLocks noChangeAspect="1"/>
          </p:cNvPicPr>
          <p:nvPr/>
        </p:nvPicPr>
        <p:blipFill>
          <a:blip r:embed="rId2"/>
          <a:stretch>
            <a:fillRect/>
          </a:stretch>
        </p:blipFill>
        <p:spPr>
          <a:xfrm>
            <a:off x="616852" y="536573"/>
            <a:ext cx="2669745" cy="1618798"/>
          </a:xfrm>
          <a:prstGeom prst="rect">
            <a:avLst/>
          </a:prstGeom>
        </p:spPr>
      </p:pic>
      <p:pic>
        <p:nvPicPr>
          <p:cNvPr id="7" name="Picture 6">
            <a:extLst>
              <a:ext uri="{FF2B5EF4-FFF2-40B4-BE49-F238E27FC236}">
                <a16:creationId xmlns:a16="http://schemas.microsoft.com/office/drawing/2014/main" id="{8231DC97-F5D8-4D99-2528-3C9926162299}"/>
              </a:ext>
            </a:extLst>
          </p:cNvPr>
          <p:cNvPicPr>
            <a:picLocks noChangeAspect="1"/>
          </p:cNvPicPr>
          <p:nvPr/>
        </p:nvPicPr>
        <p:blipFill>
          <a:blip r:embed="rId3"/>
          <a:stretch>
            <a:fillRect/>
          </a:stretch>
        </p:blipFill>
        <p:spPr>
          <a:xfrm>
            <a:off x="616852" y="2489559"/>
            <a:ext cx="2669744" cy="1752600"/>
          </a:xfrm>
          <a:prstGeom prst="rect">
            <a:avLst/>
          </a:prstGeom>
        </p:spPr>
      </p:pic>
      <p:pic>
        <p:nvPicPr>
          <p:cNvPr id="11" name="Picture 10">
            <a:extLst>
              <a:ext uri="{FF2B5EF4-FFF2-40B4-BE49-F238E27FC236}">
                <a16:creationId xmlns:a16="http://schemas.microsoft.com/office/drawing/2014/main" id="{3D349FDF-7996-46B5-8B79-BF2E3020D8B5}"/>
              </a:ext>
            </a:extLst>
          </p:cNvPr>
          <p:cNvPicPr>
            <a:picLocks noChangeAspect="1"/>
          </p:cNvPicPr>
          <p:nvPr/>
        </p:nvPicPr>
        <p:blipFill>
          <a:blip r:embed="rId4"/>
          <a:stretch>
            <a:fillRect/>
          </a:stretch>
        </p:blipFill>
        <p:spPr>
          <a:xfrm>
            <a:off x="616852" y="4576347"/>
            <a:ext cx="2669744" cy="1531263"/>
          </a:xfrm>
          <a:prstGeom prst="rect">
            <a:avLst/>
          </a:prstGeom>
        </p:spPr>
      </p:pic>
    </p:spTree>
    <p:extLst>
      <p:ext uri="{BB962C8B-B14F-4D97-AF65-F5344CB8AC3E}">
        <p14:creationId xmlns:p14="http://schemas.microsoft.com/office/powerpoint/2010/main" val="445070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6B933-2714-9605-C915-4024FF5A83F7}"/>
              </a:ext>
            </a:extLst>
          </p:cNvPr>
          <p:cNvSpPr>
            <a:spLocks noGrp="1"/>
          </p:cNvSpPr>
          <p:nvPr>
            <p:ph type="title"/>
          </p:nvPr>
        </p:nvSpPr>
        <p:spPr>
          <a:xfrm>
            <a:off x="989400" y="513184"/>
            <a:ext cx="10213200" cy="715022"/>
          </a:xfrm>
        </p:spPr>
        <p:txBody>
          <a:bodyPr/>
          <a:lstStyle/>
          <a:p>
            <a:r>
              <a:rPr lang="en-US" b="1" dirty="0"/>
              <a:t>REFERENCES</a:t>
            </a:r>
            <a:endParaRPr lang="en-IN" b="1" dirty="0"/>
          </a:p>
        </p:txBody>
      </p:sp>
      <p:sp>
        <p:nvSpPr>
          <p:cNvPr id="3" name="Content Placeholder 2">
            <a:extLst>
              <a:ext uri="{FF2B5EF4-FFF2-40B4-BE49-F238E27FC236}">
                <a16:creationId xmlns:a16="http://schemas.microsoft.com/office/drawing/2014/main" id="{3656F230-1943-396F-9827-0D78CBA5ABFB}"/>
              </a:ext>
            </a:extLst>
          </p:cNvPr>
          <p:cNvSpPr>
            <a:spLocks noGrp="1"/>
          </p:cNvSpPr>
          <p:nvPr>
            <p:ph idx="1"/>
          </p:nvPr>
        </p:nvSpPr>
        <p:spPr>
          <a:xfrm>
            <a:off x="989400" y="1455577"/>
            <a:ext cx="10213200" cy="4270540"/>
          </a:xfrm>
        </p:spPr>
        <p:txBody>
          <a:bodyPr>
            <a:normAutofit fontScale="85000" lnSpcReduction="10000"/>
          </a:bodyPr>
          <a:lstStyle/>
          <a:p>
            <a:r>
              <a:rPr lang="en-IN" b="1" dirty="0"/>
              <a:t>"Introduction to Data Mining" by Pang-Ning Tan, Michael Steinbach, and Vipin Kumar.</a:t>
            </a:r>
          </a:p>
          <a:p>
            <a:r>
              <a:rPr lang="en-IN" b="1" dirty="0"/>
              <a:t>"Data Science for Business" by Foster Provost and Tom Fawcett.</a:t>
            </a:r>
          </a:p>
          <a:p>
            <a:r>
              <a:rPr lang="en-IN" b="1" dirty="0"/>
              <a:t>"Machine Learning: A Probabilistic Perspective" by Kevin P. Murphy.</a:t>
            </a:r>
          </a:p>
          <a:p>
            <a:r>
              <a:rPr lang="en-US" b="1" dirty="0"/>
              <a:t>Lloyd, S. (1957). "Least Squares Quantization in PCM."</a:t>
            </a:r>
          </a:p>
          <a:p>
            <a:r>
              <a:rPr lang="en-US" b="1" dirty="0"/>
              <a:t>MacQueen, J. B. (1967). "Some Methods for classification and Analysis of Multivariate Observations.“</a:t>
            </a:r>
          </a:p>
          <a:p>
            <a:r>
              <a:rPr lang="en-US" b="1" dirty="0"/>
              <a:t>Arthur, D., &amp; </a:t>
            </a:r>
            <a:r>
              <a:rPr lang="en-US" b="1" dirty="0" err="1"/>
              <a:t>Vassilvitskii</a:t>
            </a:r>
            <a:r>
              <a:rPr lang="en-US" b="1" dirty="0"/>
              <a:t>, S. (2007). "k-means++: The advantages of careful seeding."</a:t>
            </a:r>
          </a:p>
          <a:p>
            <a:r>
              <a:rPr lang="en-US" b="1" dirty="0"/>
              <a:t>Elkan, C. (2003). "Using the triangle inequality to accelerate k-means."</a:t>
            </a:r>
            <a:endParaRPr lang="en-IN" b="1" dirty="0"/>
          </a:p>
        </p:txBody>
      </p:sp>
      <p:sp>
        <p:nvSpPr>
          <p:cNvPr id="4" name="Footer Placeholder 3">
            <a:extLst>
              <a:ext uri="{FF2B5EF4-FFF2-40B4-BE49-F238E27FC236}">
                <a16:creationId xmlns:a16="http://schemas.microsoft.com/office/drawing/2014/main" id="{625D9E60-D1BD-5912-81A5-E7235B42088B}"/>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0BD26CAF-F323-BD80-1443-870D19B292EA}"/>
              </a:ext>
            </a:extLst>
          </p:cNvPr>
          <p:cNvSpPr>
            <a:spLocks noGrp="1"/>
          </p:cNvSpPr>
          <p:nvPr>
            <p:ph type="sldNum" sz="quarter" idx="12"/>
          </p:nvPr>
        </p:nvSpPr>
        <p:spPr/>
        <p:txBody>
          <a:bodyPr/>
          <a:lstStyle/>
          <a:p>
            <a:fld id="{FF2BD96E-3838-45D2-9031-D3AF67C920A5}" type="slidenum">
              <a:rPr lang="en-US" smtClean="0"/>
              <a:t>11</a:t>
            </a:fld>
            <a:endParaRPr lang="en-US" dirty="0"/>
          </a:p>
        </p:txBody>
      </p:sp>
    </p:spTree>
    <p:extLst>
      <p:ext uri="{BB962C8B-B14F-4D97-AF65-F5344CB8AC3E}">
        <p14:creationId xmlns:p14="http://schemas.microsoft.com/office/powerpoint/2010/main" val="27761602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7333863" y="2977910"/>
            <a:ext cx="4700080" cy="673959"/>
          </a:xfrm>
        </p:spPr>
        <p:txBody>
          <a:bodyPr wrap="square" anchor="b">
            <a:normAutofit fontScale="90000"/>
          </a:bodyPr>
          <a:lstStyle/>
          <a:p>
            <a:r>
              <a:rPr lang="en-US" sz="4000" dirty="0"/>
              <a:t>Thank you</a:t>
            </a:r>
          </a:p>
        </p:txBody>
      </p:sp>
      <p:sp>
        <p:nvSpPr>
          <p:cNvPr id="126" name="Slide Number Placeholder 49">
            <a:extLst>
              <a:ext uri="{FF2B5EF4-FFF2-40B4-BE49-F238E27FC236}">
                <a16:creationId xmlns:a16="http://schemas.microsoft.com/office/drawing/2014/main" id="{64086F3C-129F-4A29-A09C-7700661E06BF}"/>
              </a:ext>
            </a:extLst>
          </p:cNvPr>
          <p:cNvSpPr>
            <a:spLocks noGrp="1"/>
          </p:cNvSpPr>
          <p:nvPr>
            <p:ph type="sldNum" sz="quarter" idx="12"/>
          </p:nvPr>
        </p:nvSpPr>
        <p:spPr>
          <a:xfrm>
            <a:off x="9982800" y="6357600"/>
            <a:ext cx="1760150" cy="460800"/>
          </a:xfrm>
        </p:spPr>
        <p:txBody>
          <a:bodyPr/>
          <a:lstStyle/>
          <a:p>
            <a:fld id="{D39607A7-8386-47DB-8578-DDEDD194E5D4}" type="slidenum">
              <a:rPr lang="en-US" smtClean="0"/>
              <a:pPr/>
              <a:t>12</a:t>
            </a:fld>
            <a:endParaRPr lang="en-US" dirty="0"/>
          </a:p>
        </p:txBody>
      </p:sp>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A32AE-67FC-E63A-53CB-197A60E9ACD0}"/>
              </a:ext>
            </a:extLst>
          </p:cNvPr>
          <p:cNvSpPr>
            <a:spLocks noGrp="1"/>
          </p:cNvSpPr>
          <p:nvPr>
            <p:ph type="title"/>
          </p:nvPr>
        </p:nvSpPr>
        <p:spPr>
          <a:xfrm>
            <a:off x="989400" y="395288"/>
            <a:ext cx="10213200" cy="1340205"/>
          </a:xfrm>
        </p:spPr>
        <p:txBody>
          <a:bodyPr/>
          <a:lstStyle/>
          <a:p>
            <a:r>
              <a:rPr lang="en-IN" b="1" dirty="0"/>
              <a:t>ABSTRACT</a:t>
            </a:r>
            <a:br>
              <a:rPr lang="en-IN" dirty="0"/>
            </a:br>
            <a:endParaRPr lang="en-IN" dirty="0"/>
          </a:p>
        </p:txBody>
      </p:sp>
      <p:sp>
        <p:nvSpPr>
          <p:cNvPr id="3" name="Content Placeholder 2">
            <a:extLst>
              <a:ext uri="{FF2B5EF4-FFF2-40B4-BE49-F238E27FC236}">
                <a16:creationId xmlns:a16="http://schemas.microsoft.com/office/drawing/2014/main" id="{BD3364D5-75C6-2765-AF31-58F41D0539A2}"/>
              </a:ext>
            </a:extLst>
          </p:cNvPr>
          <p:cNvSpPr>
            <a:spLocks noGrp="1"/>
          </p:cNvSpPr>
          <p:nvPr>
            <p:ph idx="1"/>
          </p:nvPr>
        </p:nvSpPr>
        <p:spPr>
          <a:xfrm>
            <a:off x="838200" y="1380931"/>
            <a:ext cx="10515600" cy="4613152"/>
          </a:xfrm>
        </p:spPr>
        <p:txBody>
          <a:bodyPr>
            <a:normAutofit fontScale="85000" lnSpcReduction="10000"/>
          </a:bodyPr>
          <a:lstStyle/>
          <a:p>
            <a:r>
              <a:rPr lang="en-US" b="1" dirty="0"/>
              <a:t>K-means clustering is a fundamental unsupervised machine learning algorithm for data grouping and pattern discovery. </a:t>
            </a:r>
          </a:p>
          <a:p>
            <a:r>
              <a:rPr lang="en-US" b="1" dirty="0"/>
              <a:t>It operates by partitioning a dataset into a predefined number of clusters, aiming to minimize the intra-cluster variance while maximizing the inter-cluster separation. </a:t>
            </a:r>
          </a:p>
          <a:p>
            <a:r>
              <a:rPr lang="en-US" b="1" dirty="0"/>
              <a:t>The algorithm iteratively assigns data points to the nearest cluster center and recalculates the cluster centers until convergence. </a:t>
            </a:r>
          </a:p>
          <a:p>
            <a:r>
              <a:rPr lang="en-US" b="1" dirty="0"/>
              <a:t>K-means has broad applications in various fields, such as customer segmentation, image compression, recommendation systems, and anomaly detection.</a:t>
            </a:r>
          </a:p>
          <a:p>
            <a:r>
              <a:rPr lang="en-US" b="1" dirty="0"/>
              <a:t> Its simplicity and computational efficiency make it popular for clustering tasks. Still, it assumes that clusters are spherical and equally sized, which can limit its effectiveness on complex data distributions. </a:t>
            </a:r>
            <a:endParaRPr lang="en-IN" b="1" dirty="0"/>
          </a:p>
        </p:txBody>
      </p:sp>
      <p:sp>
        <p:nvSpPr>
          <p:cNvPr id="5" name="Slide Number Placeholder 4">
            <a:extLst>
              <a:ext uri="{FF2B5EF4-FFF2-40B4-BE49-F238E27FC236}">
                <a16:creationId xmlns:a16="http://schemas.microsoft.com/office/drawing/2014/main" id="{DD0D9921-447C-87E6-69F5-13D63F4178C7}"/>
              </a:ext>
            </a:extLst>
          </p:cNvPr>
          <p:cNvSpPr>
            <a:spLocks noGrp="1"/>
          </p:cNvSpPr>
          <p:nvPr>
            <p:ph type="sldNum" sz="quarter" idx="12"/>
          </p:nvPr>
        </p:nvSpPr>
        <p:spPr/>
        <p:txBody>
          <a:bodyPr/>
          <a:lstStyle/>
          <a:p>
            <a:fld id="{FF2BD96E-3838-45D2-9031-D3AF67C920A5}" type="slidenum">
              <a:rPr lang="en-US" smtClean="0"/>
              <a:t>2</a:t>
            </a:fld>
            <a:endParaRPr lang="en-US" dirty="0"/>
          </a:p>
        </p:txBody>
      </p:sp>
    </p:spTree>
    <p:extLst>
      <p:ext uri="{BB962C8B-B14F-4D97-AF65-F5344CB8AC3E}">
        <p14:creationId xmlns:p14="http://schemas.microsoft.com/office/powerpoint/2010/main" val="36122526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A32AE-67FC-E63A-53CB-197A60E9ACD0}"/>
              </a:ext>
            </a:extLst>
          </p:cNvPr>
          <p:cNvSpPr>
            <a:spLocks noGrp="1"/>
          </p:cNvSpPr>
          <p:nvPr>
            <p:ph type="title"/>
          </p:nvPr>
        </p:nvSpPr>
        <p:spPr>
          <a:xfrm>
            <a:off x="989400" y="410547"/>
            <a:ext cx="10213200" cy="761676"/>
          </a:xfrm>
        </p:spPr>
        <p:txBody>
          <a:bodyPr/>
          <a:lstStyle/>
          <a:p>
            <a:r>
              <a:rPr lang="en-US" b="1" dirty="0"/>
              <a:t>INTRODUCTION</a:t>
            </a:r>
            <a:endParaRPr lang="en-IN" b="1" dirty="0"/>
          </a:p>
        </p:txBody>
      </p:sp>
      <p:sp>
        <p:nvSpPr>
          <p:cNvPr id="3" name="Content Placeholder 2">
            <a:extLst>
              <a:ext uri="{FF2B5EF4-FFF2-40B4-BE49-F238E27FC236}">
                <a16:creationId xmlns:a16="http://schemas.microsoft.com/office/drawing/2014/main" id="{BD3364D5-75C6-2765-AF31-58F41D0539A2}"/>
              </a:ext>
            </a:extLst>
          </p:cNvPr>
          <p:cNvSpPr>
            <a:spLocks noGrp="1"/>
          </p:cNvSpPr>
          <p:nvPr>
            <p:ph idx="1"/>
          </p:nvPr>
        </p:nvSpPr>
        <p:spPr>
          <a:xfrm>
            <a:off x="838200" y="1427584"/>
            <a:ext cx="10515600" cy="4566499"/>
          </a:xfrm>
        </p:spPr>
        <p:txBody>
          <a:bodyPr>
            <a:normAutofit fontScale="92500" lnSpcReduction="10000"/>
          </a:bodyPr>
          <a:lstStyle/>
          <a:p>
            <a:r>
              <a:rPr lang="en-US" sz="1600" b="1" dirty="0"/>
              <a:t>The project at hand introduces a movie recommendation system that employs K-means clustering, a clustering algorithm typically used for grouping data into clusters, in a novel context.</a:t>
            </a:r>
          </a:p>
          <a:p>
            <a:r>
              <a:rPr lang="en-US" sz="1600" b="1" dirty="0"/>
              <a:t>The project begins with the preparation of user rating data, where user ratings for various movies are collected and structured into a user-item matrix. </a:t>
            </a:r>
          </a:p>
          <a:p>
            <a:r>
              <a:rPr lang="en-US" sz="1600" b="1" dirty="0"/>
              <a:t>Subsequently, K-means clustering is applied to this matrix to group similar movies into clusters based on user ratings. </a:t>
            </a:r>
          </a:p>
          <a:p>
            <a:r>
              <a:rPr lang="en-US" sz="1600" b="1" dirty="0"/>
              <a:t>Each user is then assigned to a cluster, and recommendations are made from the same cluster. While this approach provides movie suggestions, it does so without the personalization of collaborative filtering techniques. </a:t>
            </a:r>
          </a:p>
          <a:p>
            <a:r>
              <a:rPr lang="en-US" sz="1600" b="1" dirty="0"/>
              <a:t>The project offers a simplified Python implementation as a starting point and discusses potential improvements and extensions to enhance the recommendation system's effectiveness and user satisfaction.</a:t>
            </a:r>
            <a:endParaRPr lang="en-IN" sz="1600" b="1" dirty="0"/>
          </a:p>
        </p:txBody>
      </p:sp>
      <p:sp>
        <p:nvSpPr>
          <p:cNvPr id="5" name="Slide Number Placeholder 4">
            <a:extLst>
              <a:ext uri="{FF2B5EF4-FFF2-40B4-BE49-F238E27FC236}">
                <a16:creationId xmlns:a16="http://schemas.microsoft.com/office/drawing/2014/main" id="{DD0D9921-447C-87E6-69F5-13D63F4178C7}"/>
              </a:ext>
            </a:extLst>
          </p:cNvPr>
          <p:cNvSpPr>
            <a:spLocks noGrp="1"/>
          </p:cNvSpPr>
          <p:nvPr>
            <p:ph type="sldNum" sz="quarter" idx="12"/>
          </p:nvPr>
        </p:nvSpPr>
        <p:spPr/>
        <p:txBody>
          <a:bodyPr/>
          <a:lstStyle/>
          <a:p>
            <a:fld id="{FF2BD96E-3838-45D2-9031-D3AF67C920A5}" type="slidenum">
              <a:rPr lang="en-US" smtClean="0"/>
              <a:t>3</a:t>
            </a:fld>
            <a:endParaRPr lang="en-US" dirty="0"/>
          </a:p>
        </p:txBody>
      </p:sp>
    </p:spTree>
    <p:extLst>
      <p:ext uri="{BB962C8B-B14F-4D97-AF65-F5344CB8AC3E}">
        <p14:creationId xmlns:p14="http://schemas.microsoft.com/office/powerpoint/2010/main" val="4024662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A32AE-67FC-E63A-53CB-197A60E9ACD0}"/>
              </a:ext>
            </a:extLst>
          </p:cNvPr>
          <p:cNvSpPr>
            <a:spLocks noGrp="1"/>
          </p:cNvSpPr>
          <p:nvPr>
            <p:ph type="title"/>
          </p:nvPr>
        </p:nvSpPr>
        <p:spPr>
          <a:xfrm>
            <a:off x="989400" y="410547"/>
            <a:ext cx="10213200" cy="761676"/>
          </a:xfrm>
        </p:spPr>
        <p:txBody>
          <a:bodyPr/>
          <a:lstStyle/>
          <a:p>
            <a:r>
              <a:rPr lang="en-IN" b="1" dirty="0"/>
              <a:t>EXISTING SYSTEM</a:t>
            </a:r>
          </a:p>
        </p:txBody>
      </p:sp>
      <p:sp>
        <p:nvSpPr>
          <p:cNvPr id="3" name="Content Placeholder 2">
            <a:extLst>
              <a:ext uri="{FF2B5EF4-FFF2-40B4-BE49-F238E27FC236}">
                <a16:creationId xmlns:a16="http://schemas.microsoft.com/office/drawing/2014/main" id="{BD3364D5-75C6-2765-AF31-58F41D0539A2}"/>
              </a:ext>
            </a:extLst>
          </p:cNvPr>
          <p:cNvSpPr>
            <a:spLocks noGrp="1"/>
          </p:cNvSpPr>
          <p:nvPr>
            <p:ph idx="1"/>
          </p:nvPr>
        </p:nvSpPr>
        <p:spPr>
          <a:xfrm>
            <a:off x="838200" y="1427584"/>
            <a:ext cx="10515600" cy="4566499"/>
          </a:xfrm>
        </p:spPr>
        <p:txBody>
          <a:bodyPr>
            <a:normAutofit lnSpcReduction="10000"/>
          </a:bodyPr>
          <a:lstStyle/>
          <a:p>
            <a:r>
              <a:rPr lang="en-US" sz="1600" b="1" dirty="0"/>
              <a:t>Traditional recommendation systems rely on collaborative filtering, content-based filtering, and matrix factorization techniques, as they offer better personalization and more accurate movie recommendations. </a:t>
            </a:r>
          </a:p>
          <a:p>
            <a:r>
              <a:rPr lang="en-US" sz="1600" b="1" dirty="0"/>
              <a:t>Netflix uses a combination of recommendation algorithms, including collaborative filtering and content-based filtering. Their recommendation system analyzes user viewing history, user ratings, and content metadata to suggest movies and TV shows to subscribers.</a:t>
            </a:r>
          </a:p>
          <a:p>
            <a:r>
              <a:rPr lang="en-US" sz="1600" b="1" dirty="0"/>
              <a:t> Amazon Prime Video employs machine learning algorithms to recommend movies and TV shows based on a user's viewing history, purchase history, and user-generated content reviews.</a:t>
            </a:r>
          </a:p>
          <a:p>
            <a:r>
              <a:rPr lang="en-US" sz="1600" b="1" dirty="0"/>
              <a:t>User-Based Collaborative Filtering: Recommends movies based on the preferences of similar users. Item-Based Collaborative Filtering: Recommends movies similar to those a user has already liked or watched. </a:t>
            </a:r>
            <a:endParaRPr lang="en-IN" sz="1600" b="1" dirty="0"/>
          </a:p>
        </p:txBody>
      </p:sp>
      <p:sp>
        <p:nvSpPr>
          <p:cNvPr id="5" name="Slide Number Placeholder 4">
            <a:extLst>
              <a:ext uri="{FF2B5EF4-FFF2-40B4-BE49-F238E27FC236}">
                <a16:creationId xmlns:a16="http://schemas.microsoft.com/office/drawing/2014/main" id="{DD0D9921-447C-87E6-69F5-13D63F4178C7}"/>
              </a:ext>
            </a:extLst>
          </p:cNvPr>
          <p:cNvSpPr>
            <a:spLocks noGrp="1"/>
          </p:cNvSpPr>
          <p:nvPr>
            <p:ph type="sldNum" sz="quarter" idx="12"/>
          </p:nvPr>
        </p:nvSpPr>
        <p:spPr/>
        <p:txBody>
          <a:bodyPr/>
          <a:lstStyle/>
          <a:p>
            <a:fld id="{FF2BD96E-3838-45D2-9031-D3AF67C920A5}" type="slidenum">
              <a:rPr lang="en-US" smtClean="0"/>
              <a:t>4</a:t>
            </a:fld>
            <a:endParaRPr lang="en-US" dirty="0"/>
          </a:p>
        </p:txBody>
      </p:sp>
    </p:spTree>
    <p:extLst>
      <p:ext uri="{BB962C8B-B14F-4D97-AF65-F5344CB8AC3E}">
        <p14:creationId xmlns:p14="http://schemas.microsoft.com/office/powerpoint/2010/main" val="3995562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A32AE-67FC-E63A-53CB-197A60E9ACD0}"/>
              </a:ext>
            </a:extLst>
          </p:cNvPr>
          <p:cNvSpPr>
            <a:spLocks noGrp="1"/>
          </p:cNvSpPr>
          <p:nvPr>
            <p:ph type="title"/>
          </p:nvPr>
        </p:nvSpPr>
        <p:spPr>
          <a:xfrm>
            <a:off x="989400" y="410547"/>
            <a:ext cx="10213200" cy="761676"/>
          </a:xfrm>
        </p:spPr>
        <p:txBody>
          <a:bodyPr/>
          <a:lstStyle/>
          <a:p>
            <a:r>
              <a:rPr lang="en-IN" b="1" dirty="0"/>
              <a:t>PROPOSED SOLUTION</a:t>
            </a:r>
          </a:p>
        </p:txBody>
      </p:sp>
      <p:sp>
        <p:nvSpPr>
          <p:cNvPr id="3" name="Content Placeholder 2">
            <a:extLst>
              <a:ext uri="{FF2B5EF4-FFF2-40B4-BE49-F238E27FC236}">
                <a16:creationId xmlns:a16="http://schemas.microsoft.com/office/drawing/2014/main" id="{BD3364D5-75C6-2765-AF31-58F41D0539A2}"/>
              </a:ext>
            </a:extLst>
          </p:cNvPr>
          <p:cNvSpPr>
            <a:spLocks noGrp="1"/>
          </p:cNvSpPr>
          <p:nvPr>
            <p:ph idx="1"/>
          </p:nvPr>
        </p:nvSpPr>
        <p:spPr>
          <a:xfrm>
            <a:off x="838200" y="1427584"/>
            <a:ext cx="10515600" cy="4566499"/>
          </a:xfrm>
        </p:spPr>
        <p:txBody>
          <a:bodyPr>
            <a:normAutofit fontScale="92500" lnSpcReduction="10000"/>
          </a:bodyPr>
          <a:lstStyle/>
          <a:p>
            <a:r>
              <a:rPr lang="en-US" sz="1600" b="1" dirty="0"/>
              <a:t>Imagine a movie recommendation system that not only understands your taste in films but also groups similar movies together for personalized suggestions. Our proposed solution leverages the power of the K-Means clustering algorithm to achieve precisely that.</a:t>
            </a:r>
          </a:p>
          <a:p>
            <a:r>
              <a:rPr lang="en-US" sz="2500" b="1" dirty="0"/>
              <a:t>Key Components:</a:t>
            </a:r>
          </a:p>
          <a:p>
            <a:r>
              <a:rPr lang="en-US" sz="1800" b="1" dirty="0"/>
              <a:t>User Preferences Analysis: </a:t>
            </a:r>
            <a:r>
              <a:rPr lang="en-US" sz="1600" b="1" dirty="0"/>
              <a:t>We start by collecting user preferences and behaviors, such as movie ratings, genres of interest, and viewing history.</a:t>
            </a:r>
          </a:p>
          <a:p>
            <a:r>
              <a:rPr lang="en-US" sz="1800" b="1" dirty="0"/>
              <a:t>Feature Extraction: </a:t>
            </a:r>
            <a:r>
              <a:rPr lang="en-US" sz="1600" b="1" dirty="0"/>
              <a:t>Extract relevant features from the movie dataset, including genre, director, actors, and user ratings.</a:t>
            </a:r>
          </a:p>
          <a:p>
            <a:r>
              <a:rPr lang="en-US" sz="1800" b="1" dirty="0"/>
              <a:t>Personalized Recommendations: </a:t>
            </a:r>
            <a:r>
              <a:rPr lang="en-US" sz="1600" b="1" dirty="0"/>
              <a:t>Once the clustering is complete, the system recommends movies based on the user's preferences and the cluster they belong to. Users will receive recommendations not only based on their past choices but also on movies within the same cluster.</a:t>
            </a:r>
          </a:p>
          <a:p>
            <a:endParaRPr lang="en-US" sz="1600" b="1" dirty="0"/>
          </a:p>
        </p:txBody>
      </p:sp>
      <p:sp>
        <p:nvSpPr>
          <p:cNvPr id="5" name="Slide Number Placeholder 4">
            <a:extLst>
              <a:ext uri="{FF2B5EF4-FFF2-40B4-BE49-F238E27FC236}">
                <a16:creationId xmlns:a16="http://schemas.microsoft.com/office/drawing/2014/main" id="{DD0D9921-447C-87E6-69F5-13D63F4178C7}"/>
              </a:ext>
            </a:extLst>
          </p:cNvPr>
          <p:cNvSpPr>
            <a:spLocks noGrp="1"/>
          </p:cNvSpPr>
          <p:nvPr>
            <p:ph type="sldNum" sz="quarter" idx="12"/>
          </p:nvPr>
        </p:nvSpPr>
        <p:spPr/>
        <p:txBody>
          <a:bodyPr/>
          <a:lstStyle/>
          <a:p>
            <a:fld id="{FF2BD96E-3838-45D2-9031-D3AF67C920A5}" type="slidenum">
              <a:rPr lang="en-US" smtClean="0"/>
              <a:t>5</a:t>
            </a:fld>
            <a:endParaRPr lang="en-US" dirty="0"/>
          </a:p>
        </p:txBody>
      </p:sp>
    </p:spTree>
    <p:extLst>
      <p:ext uri="{BB962C8B-B14F-4D97-AF65-F5344CB8AC3E}">
        <p14:creationId xmlns:p14="http://schemas.microsoft.com/office/powerpoint/2010/main" val="37915919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7877E8-61B6-6148-E218-CF2E5658A567}"/>
              </a:ext>
            </a:extLst>
          </p:cNvPr>
          <p:cNvSpPr>
            <a:spLocks noGrp="1"/>
          </p:cNvSpPr>
          <p:nvPr>
            <p:ph idx="1"/>
          </p:nvPr>
        </p:nvSpPr>
        <p:spPr>
          <a:xfrm>
            <a:off x="989400" y="1119672"/>
            <a:ext cx="10213200" cy="4027945"/>
          </a:xfrm>
        </p:spPr>
        <p:txBody>
          <a:bodyPr>
            <a:normAutofit fontScale="92500" lnSpcReduction="10000"/>
          </a:bodyPr>
          <a:lstStyle/>
          <a:p>
            <a:r>
              <a:rPr lang="en-US" sz="2000" b="1" dirty="0"/>
              <a:t>Dynamic Clustering:  </a:t>
            </a:r>
            <a:r>
              <a:rPr lang="en-US" sz="1800" b="1" dirty="0"/>
              <a:t>The system continuously updates clusters based on new user data and movie additions. This ensures that recommendations stay relevant and adapt to evolving user preferences.</a:t>
            </a:r>
            <a:endParaRPr lang="en-IN" sz="1800" b="1" dirty="0"/>
          </a:p>
          <a:p>
            <a:r>
              <a:rPr lang="en-US" b="1" dirty="0"/>
              <a:t>Personalization</a:t>
            </a:r>
            <a:r>
              <a:rPr lang="en-US" sz="1800" b="1" dirty="0"/>
              <a:t>:  Users receive movie recommendations tailored to their unique preferences and behaviors</a:t>
            </a:r>
            <a:r>
              <a:rPr lang="en-US" b="1" dirty="0"/>
              <a:t>.</a:t>
            </a:r>
          </a:p>
          <a:p>
            <a:r>
              <a:rPr lang="en-US" b="1" dirty="0"/>
              <a:t>Novel Suggestions:  </a:t>
            </a:r>
            <a:r>
              <a:rPr lang="en-US" sz="1800" b="1" dirty="0"/>
              <a:t>Discover new movies within the same cluster that align with the user's taste but may not have been on their radar.</a:t>
            </a:r>
          </a:p>
          <a:p>
            <a:r>
              <a:rPr lang="en-US" b="1" dirty="0"/>
              <a:t>Adaptability:  </a:t>
            </a:r>
            <a:r>
              <a:rPr lang="en-US" sz="1800" b="1" dirty="0"/>
              <a:t>The system evolves over time, ensuring that recommendations stay fresh and in tune with changing user preferences.</a:t>
            </a:r>
            <a:endParaRPr lang="en-IN" b="1" dirty="0"/>
          </a:p>
        </p:txBody>
      </p:sp>
      <p:sp>
        <p:nvSpPr>
          <p:cNvPr id="5" name="Slide Number Placeholder 4">
            <a:extLst>
              <a:ext uri="{FF2B5EF4-FFF2-40B4-BE49-F238E27FC236}">
                <a16:creationId xmlns:a16="http://schemas.microsoft.com/office/drawing/2014/main" id="{E147DF59-CEEA-8837-C6EE-D56BEC1F9035}"/>
              </a:ext>
            </a:extLst>
          </p:cNvPr>
          <p:cNvSpPr>
            <a:spLocks noGrp="1"/>
          </p:cNvSpPr>
          <p:nvPr>
            <p:ph type="sldNum" sz="quarter" idx="12"/>
          </p:nvPr>
        </p:nvSpPr>
        <p:spPr/>
        <p:txBody>
          <a:bodyPr/>
          <a:lstStyle/>
          <a:p>
            <a:fld id="{FF2BD96E-3838-45D2-9031-D3AF67C920A5}" type="slidenum">
              <a:rPr lang="en-US" smtClean="0"/>
              <a:t>6</a:t>
            </a:fld>
            <a:endParaRPr lang="en-US" dirty="0"/>
          </a:p>
        </p:txBody>
      </p:sp>
    </p:spTree>
    <p:extLst>
      <p:ext uri="{BB962C8B-B14F-4D97-AF65-F5344CB8AC3E}">
        <p14:creationId xmlns:p14="http://schemas.microsoft.com/office/powerpoint/2010/main" val="2886926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F58ED-1192-BE92-8B18-BD98DC8DCA23}"/>
              </a:ext>
            </a:extLst>
          </p:cNvPr>
          <p:cNvSpPr>
            <a:spLocks noGrp="1"/>
          </p:cNvSpPr>
          <p:nvPr>
            <p:ph type="title"/>
          </p:nvPr>
        </p:nvSpPr>
        <p:spPr/>
        <p:txBody>
          <a:bodyPr/>
          <a:lstStyle/>
          <a:p>
            <a:r>
              <a:rPr lang="en-US" b="1" dirty="0"/>
              <a:t>FUTURE ENHANCEMENT</a:t>
            </a:r>
            <a:endParaRPr lang="en-IN" b="1" dirty="0"/>
          </a:p>
        </p:txBody>
      </p:sp>
      <p:sp>
        <p:nvSpPr>
          <p:cNvPr id="3" name="Content Placeholder 2">
            <a:extLst>
              <a:ext uri="{FF2B5EF4-FFF2-40B4-BE49-F238E27FC236}">
                <a16:creationId xmlns:a16="http://schemas.microsoft.com/office/drawing/2014/main" id="{71923FED-C209-1F5E-7805-A1F6889FEAA8}"/>
              </a:ext>
            </a:extLst>
          </p:cNvPr>
          <p:cNvSpPr>
            <a:spLocks noGrp="1"/>
          </p:cNvSpPr>
          <p:nvPr>
            <p:ph idx="1"/>
          </p:nvPr>
        </p:nvSpPr>
        <p:spPr/>
        <p:txBody>
          <a:bodyPr>
            <a:normAutofit fontScale="85000" lnSpcReduction="20000"/>
          </a:bodyPr>
          <a:lstStyle/>
          <a:p>
            <a:r>
              <a:rPr lang="en-US" b="1" dirty="0"/>
              <a:t>Combine the benefits of K-Means clustering with other recommendation techniques, such as collaborative filtering or content-based filtering.</a:t>
            </a:r>
          </a:p>
          <a:p>
            <a:r>
              <a:rPr lang="en-US" b="1" dirty="0"/>
              <a:t> This hybrid approach can enhance the system's ability to provide accurate recommendations at both the cluster and individual levels. </a:t>
            </a:r>
          </a:p>
          <a:p>
            <a:r>
              <a:rPr lang="en-US" b="1" dirty="0"/>
              <a:t>Address privacy concerns by providing users with control over the level of personalization. </a:t>
            </a:r>
          </a:p>
          <a:p>
            <a:r>
              <a:rPr lang="en-US" b="1" dirty="0"/>
              <a:t>Implement robust privacy measures to ensure that user data is handled securely and ethically. Balancing the need for personalization with user privacy concerns.</a:t>
            </a:r>
          </a:p>
          <a:p>
            <a:r>
              <a:rPr lang="en-US" b="1" dirty="0"/>
              <a:t>Ensuring that the system remains scalable and efficient even with the added complexity of individual user profiles</a:t>
            </a:r>
            <a:endParaRPr lang="en-IN" b="1" dirty="0"/>
          </a:p>
        </p:txBody>
      </p:sp>
      <p:sp>
        <p:nvSpPr>
          <p:cNvPr id="5" name="Slide Number Placeholder 4">
            <a:extLst>
              <a:ext uri="{FF2B5EF4-FFF2-40B4-BE49-F238E27FC236}">
                <a16:creationId xmlns:a16="http://schemas.microsoft.com/office/drawing/2014/main" id="{AE8FCBB4-8EBF-038B-8C3B-0CFF96939994}"/>
              </a:ext>
            </a:extLst>
          </p:cNvPr>
          <p:cNvSpPr>
            <a:spLocks noGrp="1"/>
          </p:cNvSpPr>
          <p:nvPr>
            <p:ph type="sldNum" sz="quarter" idx="12"/>
          </p:nvPr>
        </p:nvSpPr>
        <p:spPr/>
        <p:txBody>
          <a:bodyPr/>
          <a:lstStyle/>
          <a:p>
            <a:fld id="{FF2BD96E-3838-45D2-9031-D3AF67C920A5}" type="slidenum">
              <a:rPr lang="en-US" smtClean="0"/>
              <a:t>7</a:t>
            </a:fld>
            <a:endParaRPr lang="en-US" dirty="0"/>
          </a:p>
        </p:txBody>
      </p:sp>
    </p:spTree>
    <p:extLst>
      <p:ext uri="{BB962C8B-B14F-4D97-AF65-F5344CB8AC3E}">
        <p14:creationId xmlns:p14="http://schemas.microsoft.com/office/powerpoint/2010/main" val="1351864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31256-56AA-12B5-F47A-406EEF4A1028}"/>
              </a:ext>
            </a:extLst>
          </p:cNvPr>
          <p:cNvSpPr>
            <a:spLocks noGrp="1"/>
          </p:cNvSpPr>
          <p:nvPr>
            <p:ph type="title"/>
          </p:nvPr>
        </p:nvSpPr>
        <p:spPr/>
        <p:txBody>
          <a:bodyPr/>
          <a:lstStyle/>
          <a:p>
            <a:r>
              <a:rPr lang="en-US" b="1" dirty="0"/>
              <a:t>OUTPUT SCREENSHOT</a:t>
            </a:r>
            <a:endParaRPr lang="en-IN" b="1" dirty="0"/>
          </a:p>
        </p:txBody>
      </p:sp>
      <p:pic>
        <p:nvPicPr>
          <p:cNvPr id="7" name="Content Placeholder 6">
            <a:extLst>
              <a:ext uri="{FF2B5EF4-FFF2-40B4-BE49-F238E27FC236}">
                <a16:creationId xmlns:a16="http://schemas.microsoft.com/office/drawing/2014/main" id="{D7D80A5B-C0C0-DAC5-ACA2-46E92A93F4AC}"/>
              </a:ext>
            </a:extLst>
          </p:cNvPr>
          <p:cNvPicPr>
            <a:picLocks noGrp="1" noChangeAspect="1"/>
          </p:cNvPicPr>
          <p:nvPr>
            <p:ph sz="half" idx="1"/>
          </p:nvPr>
        </p:nvPicPr>
        <p:blipFill>
          <a:blip r:embed="rId2"/>
          <a:stretch>
            <a:fillRect/>
          </a:stretch>
        </p:blipFill>
        <p:spPr>
          <a:xfrm>
            <a:off x="1231642" y="1685925"/>
            <a:ext cx="4488024" cy="4092575"/>
          </a:xfrm>
          <a:prstGeom prst="rect">
            <a:avLst/>
          </a:prstGeom>
        </p:spPr>
      </p:pic>
      <p:pic>
        <p:nvPicPr>
          <p:cNvPr id="8" name="Content Placeholder 7">
            <a:extLst>
              <a:ext uri="{FF2B5EF4-FFF2-40B4-BE49-F238E27FC236}">
                <a16:creationId xmlns:a16="http://schemas.microsoft.com/office/drawing/2014/main" id="{3B9FADB9-211F-6DA4-3612-DC1081A88BD2}"/>
              </a:ext>
            </a:extLst>
          </p:cNvPr>
          <p:cNvPicPr>
            <a:picLocks noGrp="1" noChangeAspect="1"/>
          </p:cNvPicPr>
          <p:nvPr>
            <p:ph sz="half" idx="2"/>
          </p:nvPr>
        </p:nvPicPr>
        <p:blipFill>
          <a:blip r:embed="rId3"/>
          <a:stretch>
            <a:fillRect/>
          </a:stretch>
        </p:blipFill>
        <p:spPr>
          <a:xfrm>
            <a:off x="6721569" y="1685925"/>
            <a:ext cx="4033649" cy="4092575"/>
          </a:xfrm>
          <a:prstGeom prst="rect">
            <a:avLst/>
          </a:prstGeom>
        </p:spPr>
      </p:pic>
      <p:sp>
        <p:nvSpPr>
          <p:cNvPr id="6" name="Slide Number Placeholder 5">
            <a:extLst>
              <a:ext uri="{FF2B5EF4-FFF2-40B4-BE49-F238E27FC236}">
                <a16:creationId xmlns:a16="http://schemas.microsoft.com/office/drawing/2014/main" id="{5ACF1024-6B31-AE5A-345D-8B68F856E53E}"/>
              </a:ext>
            </a:extLst>
          </p:cNvPr>
          <p:cNvSpPr>
            <a:spLocks noGrp="1"/>
          </p:cNvSpPr>
          <p:nvPr>
            <p:ph type="sldNum" sz="quarter" idx="12"/>
          </p:nvPr>
        </p:nvSpPr>
        <p:spPr/>
        <p:txBody>
          <a:bodyPr/>
          <a:lstStyle/>
          <a:p>
            <a:fld id="{294A09A9-5501-47C1-A89A-A340965A2BE2}" type="slidenum">
              <a:rPr lang="en-US" smtClean="0"/>
              <a:t>8</a:t>
            </a:fld>
            <a:endParaRPr lang="en-US" dirty="0"/>
          </a:p>
        </p:txBody>
      </p:sp>
    </p:spTree>
    <p:extLst>
      <p:ext uri="{BB962C8B-B14F-4D97-AF65-F5344CB8AC3E}">
        <p14:creationId xmlns:p14="http://schemas.microsoft.com/office/powerpoint/2010/main" val="624089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2C74AE4-18C7-658E-9AF8-CC82FB3C7FC6}"/>
              </a:ext>
            </a:extLst>
          </p:cNvPr>
          <p:cNvPicPr>
            <a:picLocks noGrp="1" noChangeAspect="1"/>
          </p:cNvPicPr>
          <p:nvPr>
            <p:ph idx="1"/>
          </p:nvPr>
        </p:nvPicPr>
        <p:blipFill>
          <a:blip r:embed="rId2"/>
          <a:stretch>
            <a:fillRect/>
          </a:stretch>
        </p:blipFill>
        <p:spPr>
          <a:xfrm>
            <a:off x="1084887" y="886797"/>
            <a:ext cx="5170308" cy="4792663"/>
          </a:xfrm>
          <a:prstGeom prst="rect">
            <a:avLst/>
          </a:prstGeom>
        </p:spPr>
      </p:pic>
      <p:sp>
        <p:nvSpPr>
          <p:cNvPr id="5" name="Slide Number Placeholder 4">
            <a:extLst>
              <a:ext uri="{FF2B5EF4-FFF2-40B4-BE49-F238E27FC236}">
                <a16:creationId xmlns:a16="http://schemas.microsoft.com/office/drawing/2014/main" id="{6B4B8B42-CF76-C4F4-62DE-5B89F5EBF697}"/>
              </a:ext>
            </a:extLst>
          </p:cNvPr>
          <p:cNvSpPr>
            <a:spLocks noGrp="1"/>
          </p:cNvSpPr>
          <p:nvPr>
            <p:ph type="sldNum" sz="quarter" idx="12"/>
          </p:nvPr>
        </p:nvSpPr>
        <p:spPr/>
        <p:txBody>
          <a:bodyPr/>
          <a:lstStyle/>
          <a:p>
            <a:fld id="{FF2BD96E-3838-45D2-9031-D3AF67C920A5}" type="slidenum">
              <a:rPr lang="en-US" smtClean="0"/>
              <a:t>9</a:t>
            </a:fld>
            <a:endParaRPr lang="en-US" dirty="0"/>
          </a:p>
        </p:txBody>
      </p:sp>
      <p:pic>
        <p:nvPicPr>
          <p:cNvPr id="7" name="Picture 6">
            <a:extLst>
              <a:ext uri="{FF2B5EF4-FFF2-40B4-BE49-F238E27FC236}">
                <a16:creationId xmlns:a16="http://schemas.microsoft.com/office/drawing/2014/main" id="{BA60F98F-66ED-03CD-CE38-CD4A3C0892E2}"/>
              </a:ext>
            </a:extLst>
          </p:cNvPr>
          <p:cNvPicPr>
            <a:picLocks noChangeAspect="1"/>
          </p:cNvPicPr>
          <p:nvPr/>
        </p:nvPicPr>
        <p:blipFill>
          <a:blip r:embed="rId3"/>
          <a:stretch>
            <a:fillRect/>
          </a:stretch>
        </p:blipFill>
        <p:spPr>
          <a:xfrm>
            <a:off x="6606073" y="2171150"/>
            <a:ext cx="5337111" cy="3508310"/>
          </a:xfrm>
          <a:prstGeom prst="rect">
            <a:avLst/>
          </a:prstGeom>
        </p:spPr>
      </p:pic>
    </p:spTree>
    <p:extLst>
      <p:ext uri="{BB962C8B-B14F-4D97-AF65-F5344CB8AC3E}">
        <p14:creationId xmlns:p14="http://schemas.microsoft.com/office/powerpoint/2010/main" val="304008623"/>
      </p:ext>
    </p:extLst>
  </p:cSld>
  <p:clrMapOvr>
    <a:masterClrMapping/>
  </p:clrMapOvr>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ed design" id="{15B931B0-C7D8-4B07-ACB9-C7EFD4E6970A}" vid="{8BE1E89A-FBDD-488C-8247-991A3117BF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474A8BD-7470-4767-A78C-01B8DE47DE70}">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502E5C16-0C12-46F7-AC7E-7CB6B62A714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CB9D788-52D8-46C3-92EC-553D7E4077CF}">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Frosted design</Template>
  <TotalTime>45</TotalTime>
  <Words>990</Words>
  <Application>Microsoft Office PowerPoint</Application>
  <PresentationFormat>Widescreen</PresentationFormat>
  <Paragraphs>65</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Avenir Next LT Pro</vt:lpstr>
      <vt:lpstr>Calibri</vt:lpstr>
      <vt:lpstr>Goudy Old Style</vt:lpstr>
      <vt:lpstr>Wingdings</vt:lpstr>
      <vt:lpstr>FrostyVTI</vt:lpstr>
      <vt:lpstr>MOVIE RECOMMENDATION SYSTEM USING K-MEANS CLUSTERING ALGORITHM</vt:lpstr>
      <vt:lpstr>ABSTRACT </vt:lpstr>
      <vt:lpstr>INTRODUCTION</vt:lpstr>
      <vt:lpstr>EXISTING SYSTEM</vt:lpstr>
      <vt:lpstr>PROPOSED SOLUTION</vt:lpstr>
      <vt:lpstr>PowerPoint Presentation</vt:lpstr>
      <vt:lpstr>FUTURE ENHANCEMENT</vt:lpstr>
      <vt:lpstr>OUTPUT SCREENSHOT</vt:lpstr>
      <vt:lpstr>PowerPoint Presentation</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RECOMMENDATION SYSTEM USING K-MEANS CLUSTERING ALGORITHM</dc:title>
  <dc:creator>Yoshitha Sri</dc:creator>
  <cp:lastModifiedBy>Yoshitha Sri</cp:lastModifiedBy>
  <cp:revision>1</cp:revision>
  <dcterms:created xsi:type="dcterms:W3CDTF">2023-11-10T13:18:44Z</dcterms:created>
  <dcterms:modified xsi:type="dcterms:W3CDTF">2023-11-10T14:04:00Z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